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D5AD-1004-44B6-8860-2655751F0340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44FA7-A4D8-4241-882A-D01F218988F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3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8EDF-C7B9-0148-AF5F-4C6FEE1012F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09B8C-00C8-43BD-B3F9-10CF44E0CC49}" type="datetimeFigureOut">
              <a:rPr lang="es-ES" smtClean="0"/>
              <a:pPr/>
              <a:t>25/08/2017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8BA8-B770-44EA-AF0D-1115A971F66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/>
          <p:nvPr/>
        </p:nvSpPr>
        <p:spPr>
          <a:xfrm>
            <a:off x="1600200" y="1868391"/>
            <a:ext cx="5715000" cy="1416593"/>
          </a:xfrm>
          <a:custGeom>
            <a:avLst/>
            <a:gdLst>
              <a:gd name="connsiteX0" fmla="*/ 0 w 6248400"/>
              <a:gd name="connsiteY0" fmla="*/ 0 h 2196788"/>
              <a:gd name="connsiteX1" fmla="*/ 6248400 w 6248400"/>
              <a:gd name="connsiteY1" fmla="*/ 0 h 2196788"/>
              <a:gd name="connsiteX2" fmla="*/ 6248400 w 6248400"/>
              <a:gd name="connsiteY2" fmla="*/ 2196788 h 2196788"/>
              <a:gd name="connsiteX3" fmla="*/ 0 w 6248400"/>
              <a:gd name="connsiteY3" fmla="*/ 2196788 h 2196788"/>
              <a:gd name="connsiteX4" fmla="*/ 0 w 6248400"/>
              <a:gd name="connsiteY4" fmla="*/ 0 h 2196788"/>
              <a:gd name="connsiteX0" fmla="*/ 381000 w 6248400"/>
              <a:gd name="connsiteY0" fmla="*/ 0 h 2311088"/>
              <a:gd name="connsiteX1" fmla="*/ 6248400 w 6248400"/>
              <a:gd name="connsiteY1" fmla="*/ 114300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0 h 2311088"/>
              <a:gd name="connsiteX1" fmla="*/ 5638800 w 6248400"/>
              <a:gd name="connsiteY1" fmla="*/ 85725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43227 h 2354315"/>
              <a:gd name="connsiteX1" fmla="*/ 5638800 w 6248400"/>
              <a:gd name="connsiteY1" fmla="*/ 128952 h 2354315"/>
              <a:gd name="connsiteX2" fmla="*/ 6248400 w 6248400"/>
              <a:gd name="connsiteY2" fmla="*/ 2354315 h 2354315"/>
              <a:gd name="connsiteX3" fmla="*/ 0 w 6248400"/>
              <a:gd name="connsiteY3" fmla="*/ 2354315 h 2354315"/>
              <a:gd name="connsiteX4" fmla="*/ 381000 w 6248400"/>
              <a:gd name="connsiteY4" fmla="*/ 43227 h 2354315"/>
              <a:gd name="connsiteX0" fmla="*/ 381000 w 6248400"/>
              <a:gd name="connsiteY0" fmla="*/ 260031 h 2571119"/>
              <a:gd name="connsiteX1" fmla="*/ 4019549 w 6248400"/>
              <a:gd name="connsiteY1" fmla="*/ 46995 h 2571119"/>
              <a:gd name="connsiteX2" fmla="*/ 5638800 w 6248400"/>
              <a:gd name="connsiteY2" fmla="*/ 345756 h 2571119"/>
              <a:gd name="connsiteX3" fmla="*/ 6248400 w 6248400"/>
              <a:gd name="connsiteY3" fmla="*/ 2571119 h 2571119"/>
              <a:gd name="connsiteX4" fmla="*/ 0 w 6248400"/>
              <a:gd name="connsiteY4" fmla="*/ 2571119 h 2571119"/>
              <a:gd name="connsiteX5" fmla="*/ 381000 w 6248400"/>
              <a:gd name="connsiteY5" fmla="*/ 260031 h 2571119"/>
              <a:gd name="connsiteX0" fmla="*/ 0 w 5867400"/>
              <a:gd name="connsiteY0" fmla="*/ 260031 h 2571119"/>
              <a:gd name="connsiteX1" fmla="*/ 3638549 w 5867400"/>
              <a:gd name="connsiteY1" fmla="*/ 46995 h 2571119"/>
              <a:gd name="connsiteX2" fmla="*/ 5257800 w 5867400"/>
              <a:gd name="connsiteY2" fmla="*/ 345756 h 2571119"/>
              <a:gd name="connsiteX3" fmla="*/ 5867400 w 5867400"/>
              <a:gd name="connsiteY3" fmla="*/ 2571119 h 2571119"/>
              <a:gd name="connsiteX4" fmla="*/ 19050 w 5867400"/>
              <a:gd name="connsiteY4" fmla="*/ 2247269 h 2571119"/>
              <a:gd name="connsiteX5" fmla="*/ 0 w 5867400"/>
              <a:gd name="connsiteY5" fmla="*/ 260031 h 2571119"/>
              <a:gd name="connsiteX0" fmla="*/ 156713 w 6024113"/>
              <a:gd name="connsiteY0" fmla="*/ 260031 h 2571119"/>
              <a:gd name="connsiteX1" fmla="*/ 3795262 w 6024113"/>
              <a:gd name="connsiteY1" fmla="*/ 46995 h 2571119"/>
              <a:gd name="connsiteX2" fmla="*/ 5414513 w 6024113"/>
              <a:gd name="connsiteY2" fmla="*/ 345756 h 2571119"/>
              <a:gd name="connsiteX3" fmla="*/ 6024113 w 6024113"/>
              <a:gd name="connsiteY3" fmla="*/ 2571119 h 2571119"/>
              <a:gd name="connsiteX4" fmla="*/ 175763 w 6024113"/>
              <a:gd name="connsiteY4" fmla="*/ 2247269 h 2571119"/>
              <a:gd name="connsiteX5" fmla="*/ 156713 w 6024113"/>
              <a:gd name="connsiteY5" fmla="*/ 260031 h 2571119"/>
              <a:gd name="connsiteX0" fmla="*/ 0 w 6238875"/>
              <a:gd name="connsiteY0" fmla="*/ 464390 h 2527828"/>
              <a:gd name="connsiteX1" fmla="*/ 4010024 w 6238875"/>
              <a:gd name="connsiteY1" fmla="*/ 3704 h 2527828"/>
              <a:gd name="connsiteX2" fmla="*/ 5629275 w 6238875"/>
              <a:gd name="connsiteY2" fmla="*/ 302465 h 2527828"/>
              <a:gd name="connsiteX3" fmla="*/ 6238875 w 6238875"/>
              <a:gd name="connsiteY3" fmla="*/ 2527828 h 2527828"/>
              <a:gd name="connsiteX4" fmla="*/ 390525 w 6238875"/>
              <a:gd name="connsiteY4" fmla="*/ 2203978 h 2527828"/>
              <a:gd name="connsiteX5" fmla="*/ 0 w 6238875"/>
              <a:gd name="connsiteY5" fmla="*/ 464390 h 2527828"/>
              <a:gd name="connsiteX0" fmla="*/ 0 w 6238875"/>
              <a:gd name="connsiteY0" fmla="*/ 514376 h 2577814"/>
              <a:gd name="connsiteX1" fmla="*/ 4010024 w 6238875"/>
              <a:gd name="connsiteY1" fmla="*/ 53690 h 2577814"/>
              <a:gd name="connsiteX2" fmla="*/ 5629275 w 6238875"/>
              <a:gd name="connsiteY2" fmla="*/ 352451 h 2577814"/>
              <a:gd name="connsiteX3" fmla="*/ 6238875 w 6238875"/>
              <a:gd name="connsiteY3" fmla="*/ 2577814 h 2577814"/>
              <a:gd name="connsiteX4" fmla="*/ 390525 w 6238875"/>
              <a:gd name="connsiteY4" fmla="*/ 2253964 h 2577814"/>
              <a:gd name="connsiteX5" fmla="*/ 0 w 623887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390525 w 6410325"/>
              <a:gd name="connsiteY4" fmla="*/ 2253964 h 2577814"/>
              <a:gd name="connsiteX5" fmla="*/ 0 w 641032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533400 w 6410325"/>
              <a:gd name="connsiteY4" fmla="*/ 2358739 h 2577814"/>
              <a:gd name="connsiteX5" fmla="*/ 0 w 6410325"/>
              <a:gd name="connsiteY5" fmla="*/ 514376 h 2577814"/>
              <a:gd name="connsiteX0" fmla="*/ 41779 w 6452104"/>
              <a:gd name="connsiteY0" fmla="*/ 514376 h 2577814"/>
              <a:gd name="connsiteX1" fmla="*/ 4051803 w 6452104"/>
              <a:gd name="connsiteY1" fmla="*/ 53690 h 2577814"/>
              <a:gd name="connsiteX2" fmla="*/ 6452104 w 6452104"/>
              <a:gd name="connsiteY2" fmla="*/ 371501 h 2577814"/>
              <a:gd name="connsiteX3" fmla="*/ 6280654 w 6452104"/>
              <a:gd name="connsiteY3" fmla="*/ 2577814 h 2577814"/>
              <a:gd name="connsiteX4" fmla="*/ 575179 w 6452104"/>
              <a:gd name="connsiteY4" fmla="*/ 2358739 h 2577814"/>
              <a:gd name="connsiteX5" fmla="*/ 41779 w 6452104"/>
              <a:gd name="connsiteY5" fmla="*/ 514376 h 2577814"/>
              <a:gd name="connsiteX0" fmla="*/ 198576 w 6304101"/>
              <a:gd name="connsiteY0" fmla="*/ 520348 h 2574261"/>
              <a:gd name="connsiteX1" fmla="*/ 3903800 w 6304101"/>
              <a:gd name="connsiteY1" fmla="*/ 50137 h 2574261"/>
              <a:gd name="connsiteX2" fmla="*/ 6304101 w 6304101"/>
              <a:gd name="connsiteY2" fmla="*/ 367948 h 2574261"/>
              <a:gd name="connsiteX3" fmla="*/ 6132651 w 6304101"/>
              <a:gd name="connsiteY3" fmla="*/ 2574261 h 2574261"/>
              <a:gd name="connsiteX4" fmla="*/ 427176 w 6304101"/>
              <a:gd name="connsiteY4" fmla="*/ 2355186 h 2574261"/>
              <a:gd name="connsiteX5" fmla="*/ 198576 w 6304101"/>
              <a:gd name="connsiteY5" fmla="*/ 520348 h 2574261"/>
              <a:gd name="connsiteX0" fmla="*/ 198576 w 6304101"/>
              <a:gd name="connsiteY0" fmla="*/ 541325 h 2595238"/>
              <a:gd name="connsiteX1" fmla="*/ 3903800 w 6304101"/>
              <a:gd name="connsiteY1" fmla="*/ 71114 h 2595238"/>
              <a:gd name="connsiteX2" fmla="*/ 6304101 w 6304101"/>
              <a:gd name="connsiteY2" fmla="*/ 388925 h 2595238"/>
              <a:gd name="connsiteX3" fmla="*/ 6132651 w 6304101"/>
              <a:gd name="connsiteY3" fmla="*/ 2595238 h 2595238"/>
              <a:gd name="connsiteX4" fmla="*/ 427176 w 6304101"/>
              <a:gd name="connsiteY4" fmla="*/ 2376163 h 2595238"/>
              <a:gd name="connsiteX5" fmla="*/ 198576 w 6304101"/>
              <a:gd name="connsiteY5" fmla="*/ 541325 h 2595238"/>
              <a:gd name="connsiteX0" fmla="*/ 198576 w 6132651"/>
              <a:gd name="connsiteY0" fmla="*/ 541325 h 2595238"/>
              <a:gd name="connsiteX1" fmla="*/ 3903800 w 6132651"/>
              <a:gd name="connsiteY1" fmla="*/ 71114 h 2595238"/>
              <a:gd name="connsiteX2" fmla="*/ 5542101 w 6132651"/>
              <a:gd name="connsiteY2" fmla="*/ 388925 h 2595238"/>
              <a:gd name="connsiteX3" fmla="*/ 6132651 w 6132651"/>
              <a:gd name="connsiteY3" fmla="*/ 2595238 h 2595238"/>
              <a:gd name="connsiteX4" fmla="*/ 427176 w 6132651"/>
              <a:gd name="connsiteY4" fmla="*/ 2376163 h 2595238"/>
              <a:gd name="connsiteX5" fmla="*/ 198576 w 6132651"/>
              <a:gd name="connsiteY5" fmla="*/ 541325 h 2595238"/>
              <a:gd name="connsiteX0" fmla="*/ 198576 w 5761176"/>
              <a:gd name="connsiteY0" fmla="*/ 541325 h 2376163"/>
              <a:gd name="connsiteX1" fmla="*/ 3903800 w 5761176"/>
              <a:gd name="connsiteY1" fmla="*/ 71114 h 2376163"/>
              <a:gd name="connsiteX2" fmla="*/ 5542101 w 5761176"/>
              <a:gd name="connsiteY2" fmla="*/ 388925 h 2376163"/>
              <a:gd name="connsiteX3" fmla="*/ 5761176 w 5761176"/>
              <a:gd name="connsiteY3" fmla="*/ 2319013 h 2376163"/>
              <a:gd name="connsiteX4" fmla="*/ 427176 w 5761176"/>
              <a:gd name="connsiteY4" fmla="*/ 2376163 h 2376163"/>
              <a:gd name="connsiteX5" fmla="*/ 198576 w 5761176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444149 h 2278987"/>
              <a:gd name="connsiteX1" fmla="*/ 3913325 w 5899502"/>
              <a:gd name="connsiteY1" fmla="*/ 173963 h 2278987"/>
              <a:gd name="connsiteX2" fmla="*/ 5542101 w 5899502"/>
              <a:gd name="connsiteY2" fmla="*/ 291749 h 2278987"/>
              <a:gd name="connsiteX3" fmla="*/ 5761176 w 5899502"/>
              <a:gd name="connsiteY3" fmla="*/ 2221837 h 2278987"/>
              <a:gd name="connsiteX4" fmla="*/ 427176 w 5899502"/>
              <a:gd name="connsiteY4" fmla="*/ 2278987 h 2278987"/>
              <a:gd name="connsiteX5" fmla="*/ 198576 w 5899502"/>
              <a:gd name="connsiteY5" fmla="*/ 444149 h 2278987"/>
              <a:gd name="connsiteX0" fmla="*/ 198576 w 5899502"/>
              <a:gd name="connsiteY0" fmla="*/ 474171 h 2309009"/>
              <a:gd name="connsiteX1" fmla="*/ 3913325 w 5899502"/>
              <a:gd name="connsiteY1" fmla="*/ 203985 h 2309009"/>
              <a:gd name="connsiteX2" fmla="*/ 5542101 w 5899502"/>
              <a:gd name="connsiteY2" fmla="*/ 321771 h 2309009"/>
              <a:gd name="connsiteX3" fmla="*/ 5761176 w 5899502"/>
              <a:gd name="connsiteY3" fmla="*/ 2251859 h 2309009"/>
              <a:gd name="connsiteX4" fmla="*/ 427176 w 5899502"/>
              <a:gd name="connsiteY4" fmla="*/ 2309009 h 2309009"/>
              <a:gd name="connsiteX5" fmla="*/ 198576 w 5899502"/>
              <a:gd name="connsiteY5" fmla="*/ 474171 h 2309009"/>
              <a:gd name="connsiteX0" fmla="*/ 198576 w 5544517"/>
              <a:gd name="connsiteY0" fmla="*/ 474171 h 2309009"/>
              <a:gd name="connsiteX1" fmla="*/ 3913325 w 5544517"/>
              <a:gd name="connsiteY1" fmla="*/ 203985 h 2309009"/>
              <a:gd name="connsiteX2" fmla="*/ 5542101 w 5544517"/>
              <a:gd name="connsiteY2" fmla="*/ 321771 h 2309009"/>
              <a:gd name="connsiteX3" fmla="*/ 3627576 w 5544517"/>
              <a:gd name="connsiteY3" fmla="*/ 2242334 h 2309009"/>
              <a:gd name="connsiteX4" fmla="*/ 427176 w 5544517"/>
              <a:gd name="connsiteY4" fmla="*/ 2309009 h 2309009"/>
              <a:gd name="connsiteX5" fmla="*/ 198576 w 5544517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58131 h 2292969"/>
              <a:gd name="connsiteX1" fmla="*/ 2598875 w 5589003"/>
              <a:gd name="connsiteY1" fmla="*/ 216520 h 2292969"/>
              <a:gd name="connsiteX2" fmla="*/ 5542101 w 5589003"/>
              <a:gd name="connsiteY2" fmla="*/ 305731 h 2292969"/>
              <a:gd name="connsiteX3" fmla="*/ 3627576 w 5589003"/>
              <a:gd name="connsiteY3" fmla="*/ 2226294 h 2292969"/>
              <a:gd name="connsiteX4" fmla="*/ 427176 w 5589003"/>
              <a:gd name="connsiteY4" fmla="*/ 2292969 h 2292969"/>
              <a:gd name="connsiteX5" fmla="*/ 198576 w 5589003"/>
              <a:gd name="connsiteY5" fmla="*/ 458131 h 229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003" h="2292969">
                <a:moveTo>
                  <a:pt x="198576" y="458131"/>
                </a:moveTo>
                <a:cubicBezTo>
                  <a:pt x="268426" y="-335619"/>
                  <a:pt x="1722575" y="202232"/>
                  <a:pt x="2598875" y="216520"/>
                </a:cubicBezTo>
                <a:cubicBezTo>
                  <a:pt x="3341825" y="-83517"/>
                  <a:pt x="5170626" y="-87969"/>
                  <a:pt x="5542101" y="305731"/>
                </a:cubicBezTo>
                <a:cubicBezTo>
                  <a:pt x="5615126" y="949094"/>
                  <a:pt x="5869126" y="2440181"/>
                  <a:pt x="3627576" y="2226294"/>
                </a:cubicBezTo>
                <a:cubicBezTo>
                  <a:pt x="1830526" y="1854819"/>
                  <a:pt x="2205176" y="2273919"/>
                  <a:pt x="427176" y="2292969"/>
                </a:cubicBezTo>
                <a:cubicBezTo>
                  <a:pt x="-379274" y="1963931"/>
                  <a:pt x="204926" y="1120544"/>
                  <a:pt x="198576" y="458131"/>
                </a:cubicBezTo>
                <a:close/>
              </a:path>
            </a:pathLst>
          </a:custGeom>
          <a:solidFill>
            <a:srgbClr val="4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79712" y="2231925"/>
            <a:ext cx="532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spc="-150" dirty="0" smtClean="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APRENDE A COMPRAR POR INTERNET DE FORMA SEGURA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485924"/>
            <a:ext cx="1781172" cy="1164315"/>
          </a:xfrm>
          <a:prstGeom prst="rect">
            <a:avLst/>
          </a:prstGeom>
        </p:spPr>
      </p:pic>
      <p:pic>
        <p:nvPicPr>
          <p:cNvPr id="16" name="Picture 2" descr="G:\Imagenes+Fotos+Montajes\Logo CYL Digital\CyL Digital morad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383"/>
            <a:ext cx="6934200" cy="242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283744" y="2809383"/>
            <a:ext cx="184666" cy="369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4211959" y="3284985"/>
            <a:ext cx="50328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/>
              <a:t>Comprar de forma segura en Internet. Cosas a tener en cuenta.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/>
              <a:t>Herramientas útiles: comparadores de productos.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/>
              <a:t>Cómo funciona una compra online: buscador de productos, carrito de la compra, pago, confirmación y ticket de compra.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/>
              <a:t>Seguridad en los medios de pago: ¿qué es </a:t>
            </a:r>
            <a:r>
              <a:rPr lang="es-ES" sz="1400" dirty="0" err="1" smtClean="0"/>
              <a:t>Paypal</a:t>
            </a:r>
            <a:r>
              <a:rPr lang="es-ES" sz="1400" dirty="0" smtClean="0"/>
              <a:t>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smtClean="0"/>
              <a:t>Derechos del consumidor en las compras por internet (privacidad, reclamaciones, devoluciones…).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14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687179" y="3573016"/>
            <a:ext cx="3091266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DÍA 27 DE SEPTIEMBRE</a:t>
            </a:r>
          </a:p>
          <a:p>
            <a:pPr algn="ctr"/>
            <a:r>
              <a:rPr lang="es-ES" sz="1600" dirty="0" smtClean="0"/>
              <a:t>SALA DE LECTURA DEL CENTRO CÍVICO </a:t>
            </a:r>
          </a:p>
          <a:p>
            <a:pPr algn="ctr"/>
            <a:r>
              <a:rPr lang="es-ES" sz="1600" dirty="0" smtClean="0"/>
              <a:t>DE 17,00  H. A 20,00  H.</a:t>
            </a:r>
          </a:p>
          <a:p>
            <a:pPr algn="ctr"/>
            <a:r>
              <a:rPr lang="es-ES" sz="1600" dirty="0" smtClean="0"/>
              <a:t>APUNTARSE EN EL AYUNTAMIENTO </a:t>
            </a:r>
          </a:p>
          <a:p>
            <a:pPr algn="ctr"/>
            <a:r>
              <a:rPr lang="es-ES" sz="1600" dirty="0" smtClean="0"/>
              <a:t>983559101/ auxiliar@serrada.es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9624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104</Words>
  <Application>Microsoft Office PowerPoint</Application>
  <PresentationFormat>Presentación en pantalla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Company>PARANDCO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PARAND</dc:creator>
  <cp:lastModifiedBy>TuSoft.org</cp:lastModifiedBy>
  <cp:revision>6</cp:revision>
  <dcterms:created xsi:type="dcterms:W3CDTF">2016-03-30T09:13:55Z</dcterms:created>
  <dcterms:modified xsi:type="dcterms:W3CDTF">2017-08-25T12:58:18Z</dcterms:modified>
</cp:coreProperties>
</file>