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"/>
  </p:notesMasterIdLst>
  <p:sldIdLst>
    <p:sldId id="257" r:id="rId2"/>
  </p:sldIdLst>
  <p:sldSz cx="9144000" cy="6858000" type="screen4x3"/>
  <p:notesSz cx="6735763" cy="98663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2" d="100"/>
          <a:sy n="82" d="100"/>
        </p:scale>
        <p:origin x="-15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461" cy="492920"/>
          </a:xfrm>
          <a:prstGeom prst="rect">
            <a:avLst/>
          </a:prstGeom>
        </p:spPr>
        <p:txBody>
          <a:bodyPr vert="horz" lIns="91293" tIns="45647" rIns="91293" bIns="45647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15718" y="1"/>
            <a:ext cx="2918460" cy="492920"/>
          </a:xfrm>
          <a:prstGeom prst="rect">
            <a:avLst/>
          </a:prstGeom>
        </p:spPr>
        <p:txBody>
          <a:bodyPr vert="horz" lIns="91293" tIns="45647" rIns="91293" bIns="45647" rtlCol="0"/>
          <a:lstStyle>
            <a:lvl1pPr algn="r">
              <a:defRPr sz="1200"/>
            </a:lvl1pPr>
          </a:lstStyle>
          <a:p>
            <a:fld id="{C89577D0-6279-49E6-86BC-DE62FEC04665}" type="datetimeFigureOut">
              <a:rPr lang="es-ES" smtClean="0"/>
              <a:pPr/>
              <a:t>20/12/2017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3" tIns="45647" rIns="91293" bIns="45647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3736" y="4686699"/>
            <a:ext cx="5388292" cy="4439443"/>
          </a:xfrm>
          <a:prstGeom prst="rect">
            <a:avLst/>
          </a:prstGeom>
        </p:spPr>
        <p:txBody>
          <a:bodyPr vert="horz" lIns="91293" tIns="45647" rIns="91293" bIns="4564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371808"/>
            <a:ext cx="2918461" cy="492919"/>
          </a:xfrm>
          <a:prstGeom prst="rect">
            <a:avLst/>
          </a:prstGeom>
        </p:spPr>
        <p:txBody>
          <a:bodyPr vert="horz" lIns="91293" tIns="45647" rIns="91293" bIns="45647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15718" y="9371808"/>
            <a:ext cx="2918460" cy="492919"/>
          </a:xfrm>
          <a:prstGeom prst="rect">
            <a:avLst/>
          </a:prstGeom>
        </p:spPr>
        <p:txBody>
          <a:bodyPr vert="horz" lIns="91293" tIns="45647" rIns="91293" bIns="45647" rtlCol="0" anchor="b"/>
          <a:lstStyle>
            <a:lvl1pPr algn="r">
              <a:defRPr sz="1200"/>
            </a:lvl1pPr>
          </a:lstStyle>
          <a:p>
            <a:fld id="{E39F6CB9-7F31-4E19-B275-C6558E9773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F6CB9-7F31-4E19-B275-C6558E977384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8A70767-E868-42E3-B458-C3DCE0C0BCF2}" type="datetimeFigureOut">
              <a:rPr lang="es-ES" smtClean="0"/>
              <a:pPr/>
              <a:t>20/12/2017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20/12/2017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20/12/2017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20/12/2017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A70767-E868-42E3-B458-C3DCE0C0BCF2}" type="datetimeFigureOut">
              <a:rPr lang="es-ES" smtClean="0"/>
              <a:pPr/>
              <a:t>20/12/2017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20/12/2017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20/12/2017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20/12/2017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A70767-E868-42E3-B458-C3DCE0C0BCF2}" type="datetimeFigureOut">
              <a:rPr lang="es-ES" smtClean="0"/>
              <a:pPr/>
              <a:t>20/12/2017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20/12/2017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20/12/2017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8A70767-E868-42E3-B458-C3DCE0C0BCF2}" type="datetimeFigureOut">
              <a:rPr lang="es-ES" smtClean="0"/>
              <a:pPr/>
              <a:t>20/12/2017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260648"/>
            <a:ext cx="8784976" cy="618630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400" b="1" dirty="0" smtClean="0">
                <a:solidFill>
                  <a:srgbClr val="002060"/>
                </a:solidFill>
              </a:rPr>
              <a:t>LA ASOCIACION DE JUBILADOS</a:t>
            </a:r>
          </a:p>
          <a:p>
            <a:pPr algn="ctr"/>
            <a:r>
              <a:rPr lang="es-ES" sz="3400" b="1" dirty="0" smtClean="0">
                <a:solidFill>
                  <a:srgbClr val="002060"/>
                </a:solidFill>
              </a:rPr>
              <a:t> Y PENSIONISTAS DE VILLORA</a:t>
            </a:r>
          </a:p>
          <a:p>
            <a:pPr algn="ctr"/>
            <a:endParaRPr lang="es-ES" sz="2600" dirty="0" smtClean="0"/>
          </a:p>
          <a:p>
            <a:pPr algn="ctr"/>
            <a:r>
              <a:rPr lang="es-ES" sz="2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INFORMA </a:t>
            </a:r>
          </a:p>
          <a:p>
            <a:pPr algn="ctr"/>
            <a:endParaRPr lang="es-ES" sz="26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s-ES" sz="2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ES" sz="2600" dirty="0" smtClean="0">
                <a:solidFill>
                  <a:schemeClr val="accent1">
                    <a:lumMod val="75000"/>
                  </a:schemeClr>
                </a:solidFill>
              </a:rPr>
              <a:t>QUE EL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PROXIMO MIERCOLES DIA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27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DE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DICIEMBRE</a:t>
            </a:r>
            <a:endParaRPr lang="es-ES" sz="2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 A LAS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18:15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HORAS EN EL CONSULTORIO MEDICO VENDRA EL PODOLOGO </a:t>
            </a:r>
          </a:p>
          <a:p>
            <a:pPr algn="ctr"/>
            <a:endParaRPr lang="es-ES" sz="2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LOS INTERESADOS CONTACTAR CON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 PILI O MARI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(ANDRES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ALARTE)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O EN EL AYUNTAMIENTO</a:t>
            </a:r>
          </a:p>
          <a:p>
            <a:pPr algn="r"/>
            <a:endParaRPr lang="es-ES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endParaRPr lang="es-ES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es-ES" sz="2200" b="1" dirty="0" smtClean="0">
                <a:solidFill>
                  <a:schemeClr val="accent1">
                    <a:lumMod val="75000"/>
                  </a:schemeClr>
                </a:solidFill>
              </a:rPr>
              <a:t>La Junta Directiva</a:t>
            </a:r>
            <a:endParaRPr lang="es-ES" sz="2200" dirty="0"/>
          </a:p>
        </p:txBody>
      </p:sp>
      <p:pic>
        <p:nvPicPr>
          <p:cNvPr id="5" name="4 Imagen" descr="https://i.pinimg.com/originals/3f/5b/55/3f5b5573fced4caf486b8af2e37b93aa.jpg"/>
          <p:cNvPicPr/>
          <p:nvPr/>
        </p:nvPicPr>
        <p:blipFill>
          <a:blip r:embed="rId3" cstate="print"/>
          <a:srcRect l="7722" r="9266"/>
          <a:stretch>
            <a:fillRect/>
          </a:stretch>
        </p:blipFill>
        <p:spPr bwMode="auto">
          <a:xfrm>
            <a:off x="6444208" y="1556792"/>
            <a:ext cx="1382843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148</TotalTime>
  <Words>49</Words>
  <Application>Microsoft Office PowerPoint</Application>
  <PresentationFormat>Presentación en pantalla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Opulento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Secretaria</dc:creator>
  <cp:lastModifiedBy>Victoria</cp:lastModifiedBy>
  <cp:revision>26</cp:revision>
  <dcterms:created xsi:type="dcterms:W3CDTF">2014-06-24T10:18:03Z</dcterms:created>
  <dcterms:modified xsi:type="dcterms:W3CDTF">2017-12-20T11:45:42Z</dcterms:modified>
</cp:coreProperties>
</file>