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933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523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673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374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947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79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717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58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103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793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262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B09F4-48E3-41E2-8AFD-9303DA56C9AF}" type="datetimeFigureOut">
              <a:rPr lang="es-ES" smtClean="0"/>
              <a:t>07/09/2018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6C0D-FD99-422F-9247-369B1314ADDD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506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8858"/>
            <a:ext cx="6858000" cy="5157142"/>
          </a:xfr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62399" y="298804"/>
            <a:ext cx="2576513" cy="787046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latin typeface="Century Gothic" panose="020B0502020202020204" pitchFamily="34" charset="0"/>
              </a:rPr>
              <a:t>En colaboración con Asociación de Mayores Santa Ana.</a:t>
            </a:r>
            <a:endParaRPr lang="es-ES" sz="1800" dirty="0">
              <a:latin typeface="Century Gothic" panose="020B0502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333672" y="3524250"/>
            <a:ext cx="3645690" cy="498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En un pueblo sin mujeres casaderas una fiesta organizada por los solteros del pueblo inicia la historia… unos y otras se conocen y comienza una agridulce historia de convivencias </a:t>
            </a:r>
            <a:r>
              <a:rPr lang="es-ES" sz="2800" dirty="0"/>
              <a:t>a veces </a:t>
            </a:r>
            <a:r>
              <a:rPr lang="es-ES" sz="2800" dirty="0" smtClean="0"/>
              <a:t>imposibles.</a:t>
            </a:r>
            <a:endParaRPr lang="es-ES" sz="28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581025" y="1107664"/>
            <a:ext cx="569595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latin typeface="Century Gothic" panose="020B0502020202020204" pitchFamily="34" charset="0"/>
              </a:rPr>
              <a:t>Cine fórum</a:t>
            </a:r>
          </a:p>
          <a:p>
            <a:pPr algn="ctr"/>
            <a:r>
              <a:rPr lang="es-ES" sz="4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Mujeres y mundo rural</a:t>
            </a:r>
            <a:endParaRPr lang="es-ES" sz="4800" dirty="0" smtClean="0">
              <a:solidFill>
                <a:srgbClr val="7030A0"/>
              </a:solidFill>
              <a:latin typeface="Berlin Sans FB Demi" panose="020E0802020502020306" pitchFamily="34" charset="0"/>
            </a:endParaRPr>
          </a:p>
          <a:p>
            <a:endParaRPr lang="es-ES" sz="2400" dirty="0" smtClean="0">
              <a:latin typeface="Berlin Sans FB Demi" panose="020E0802020502020306" pitchFamily="34" charset="0"/>
            </a:endParaRPr>
          </a:p>
          <a:p>
            <a:endParaRPr lang="es-ES" sz="1600" dirty="0">
              <a:latin typeface="Berlin Sans FB Demi" panose="020E0802020502020306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884284" y="6936434"/>
            <a:ext cx="36814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smtClean="0">
                <a:solidFill>
                  <a:srgbClr val="7030A0"/>
                </a:solidFill>
              </a:rPr>
              <a:t>DIA </a:t>
            </a:r>
            <a:r>
              <a:rPr lang="es-ES" sz="2800" b="1" smtClean="0">
                <a:solidFill>
                  <a:srgbClr val="7030A0"/>
                </a:solidFill>
              </a:rPr>
              <a:t>21</a:t>
            </a:r>
            <a:r>
              <a:rPr lang="es-ES" sz="2800" b="1" smtClean="0">
                <a:solidFill>
                  <a:srgbClr val="7030A0"/>
                </a:solidFill>
              </a:rPr>
              <a:t> </a:t>
            </a:r>
            <a:r>
              <a:rPr lang="es-ES" sz="2800" b="1" dirty="0" smtClean="0">
                <a:solidFill>
                  <a:srgbClr val="7030A0"/>
                </a:solidFill>
              </a:rPr>
              <a:t>DE SEPTIEMBRE </a:t>
            </a:r>
          </a:p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10:30 HORAS</a:t>
            </a:r>
          </a:p>
          <a:p>
            <a:pPr algn="ctr"/>
            <a:r>
              <a:rPr lang="es-ES" sz="2800" b="1" dirty="0" smtClean="0">
                <a:solidFill>
                  <a:srgbClr val="7030A0"/>
                </a:solidFill>
              </a:rPr>
              <a:t>EN LA CASA DE LA CULTURA </a:t>
            </a:r>
            <a:endParaRPr lang="es-ES" sz="2800" b="1" dirty="0">
              <a:solidFill>
                <a:srgbClr val="7030A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33671" y="298804"/>
            <a:ext cx="362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Ayuntamiento de SANTO DOMINGO CAUDILLA</a:t>
            </a:r>
            <a:endParaRPr lang="es-ES" sz="2400" b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91" y="8908441"/>
            <a:ext cx="1694860" cy="82676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269" y="3524250"/>
            <a:ext cx="2655692" cy="275272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55" y="9003965"/>
            <a:ext cx="369095" cy="57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66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Berlin Sans FB Demi</vt:lpstr>
      <vt:lpstr>Calibri</vt:lpstr>
      <vt:lpstr>Calibri Light</vt:lpstr>
      <vt:lpstr>Century Gothic</vt:lpstr>
      <vt:lpstr>Tema de Office</vt:lpstr>
      <vt:lpstr>En colaboración con Asociación de Mayores Santa Ana.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colaboración con Asociación de Mujeres “ El Caño”</dc:title>
  <dc:creator>USUARIO</dc:creator>
  <cp:lastModifiedBy>USUARIO</cp:lastModifiedBy>
  <cp:revision>23</cp:revision>
  <dcterms:created xsi:type="dcterms:W3CDTF">2018-06-02T11:42:06Z</dcterms:created>
  <dcterms:modified xsi:type="dcterms:W3CDTF">2018-09-07T07:25:33Z</dcterms:modified>
</cp:coreProperties>
</file>