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6638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28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1DCF0-0926-4665-9AB9-78F2E5C99E2D}" type="datetimeFigureOut">
              <a:rPr lang="es-ES"/>
              <a:pPr>
                <a:defRPr/>
              </a:pPr>
              <a:t>19/09/2018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2523E-E17F-46C2-A9A3-4A7B8037CCA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7FB8D4-0C43-48B8-8909-854790326658}" type="datetimeFigureOut">
              <a:rPr lang="es-ES"/>
              <a:pPr>
                <a:defRPr/>
              </a:pPr>
              <a:t>19/09/2018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1B2D6C-7403-4613-A477-790420D6168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403748" y="391108"/>
            <a:ext cx="6080483" cy="6502983"/>
          </a:xfrm>
          <a:prstGeom prst="rect">
            <a:avLst/>
          </a:prstGeom>
          <a:effectLst>
            <a:glow>
              <a:schemeClr val="accent1"/>
            </a:glow>
            <a:softEdge rad="0"/>
          </a:effectLst>
        </p:spPr>
      </p:pic>
      <p:sp>
        <p:nvSpPr>
          <p:cNvPr id="3074" name="2 Subtítulo"/>
          <p:cNvSpPr>
            <a:spLocks noGrp="1"/>
          </p:cNvSpPr>
          <p:nvPr>
            <p:ph type="subTitle" idx="1"/>
          </p:nvPr>
        </p:nvSpPr>
        <p:spPr>
          <a:xfrm>
            <a:off x="333375" y="7092950"/>
            <a:ext cx="2663825" cy="1427163"/>
          </a:xfrm>
        </p:spPr>
        <p:txBody>
          <a:bodyPr/>
          <a:lstStyle/>
          <a:p>
            <a:pPr algn="l"/>
            <a:r>
              <a:rPr lang="es-ES" sz="2000" b="1" smtClean="0">
                <a:solidFill>
                  <a:schemeClr val="tx1"/>
                </a:solidFill>
              </a:rPr>
              <a:t>NIÑ@S NACID@S 2009/2010/2011/2012</a:t>
            </a:r>
          </a:p>
          <a:p>
            <a:pPr algn="l"/>
            <a:r>
              <a:rPr lang="es-ES" sz="1800" smtClean="0">
                <a:solidFill>
                  <a:srgbClr val="7030A0"/>
                </a:solidFill>
              </a:rPr>
              <a:t>LUNES: 18,45 </a:t>
            </a:r>
          </a:p>
          <a:p>
            <a:pPr algn="l"/>
            <a:r>
              <a:rPr lang="es-ES" sz="1800" smtClean="0">
                <a:solidFill>
                  <a:srgbClr val="7030A0"/>
                </a:solidFill>
              </a:rPr>
              <a:t>MIERCOLES: 16,30 </a:t>
            </a:r>
          </a:p>
        </p:txBody>
      </p:sp>
      <p:sp>
        <p:nvSpPr>
          <p:cNvPr id="3075" name="3 CuadroTexto"/>
          <p:cNvSpPr txBox="1">
            <a:spLocks noChangeArrowheads="1"/>
          </p:cNvSpPr>
          <p:nvPr/>
        </p:nvSpPr>
        <p:spPr bwMode="auto">
          <a:xfrm>
            <a:off x="3284538" y="6835775"/>
            <a:ext cx="3240087" cy="237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 b="1">
                <a:latin typeface="Calibri" pitchFamily="34" charset="0"/>
              </a:rPr>
              <a:t>CHICAS NACIDAS: 2007/2008</a:t>
            </a:r>
          </a:p>
          <a:p>
            <a:r>
              <a:rPr lang="es-ES">
                <a:solidFill>
                  <a:srgbClr val="7030A0"/>
                </a:solidFill>
                <a:latin typeface="Calibri" pitchFamily="34" charset="0"/>
              </a:rPr>
              <a:t>MARTES: 16,45 </a:t>
            </a:r>
          </a:p>
          <a:p>
            <a:r>
              <a:rPr lang="es-ES">
                <a:solidFill>
                  <a:srgbClr val="7030A0"/>
                </a:solidFill>
                <a:latin typeface="Calibri" pitchFamily="34" charset="0"/>
              </a:rPr>
              <a:t>VIERNES: 18,00  </a:t>
            </a:r>
          </a:p>
          <a:p>
            <a:endParaRPr lang="es-ES" b="1">
              <a:latin typeface="Calibri" pitchFamily="34" charset="0"/>
            </a:endParaRPr>
          </a:p>
          <a:p>
            <a:r>
              <a:rPr lang="es-ES" sz="2000" b="1">
                <a:latin typeface="Calibri" pitchFamily="34" charset="0"/>
              </a:rPr>
              <a:t>CHICOS NACIDOS 2007/2008</a:t>
            </a:r>
          </a:p>
          <a:p>
            <a:r>
              <a:rPr lang="es-ES">
                <a:solidFill>
                  <a:srgbClr val="7030A0"/>
                </a:solidFill>
                <a:latin typeface="Calibri" pitchFamily="34" charset="0"/>
              </a:rPr>
              <a:t>MARTES: 17,45 </a:t>
            </a:r>
          </a:p>
          <a:p>
            <a:r>
              <a:rPr lang="es-ES">
                <a:solidFill>
                  <a:srgbClr val="7030A0"/>
                </a:solidFill>
                <a:latin typeface="Calibri" pitchFamily="34" charset="0"/>
              </a:rPr>
              <a:t>VIERNES: 18,00 </a:t>
            </a:r>
          </a:p>
          <a:p>
            <a:endParaRPr lang="es-ES">
              <a:solidFill>
                <a:srgbClr val="7030A0"/>
              </a:solidFill>
              <a:latin typeface="Calibri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84822" y="5346692"/>
            <a:ext cx="1472175" cy="959232"/>
          </a:xfrm>
          <a:prstGeom prst="rect">
            <a:avLst/>
          </a:prstGeom>
          <a:effectLst>
            <a:glow>
              <a:schemeClr val="accent1">
                <a:alpha val="94000"/>
              </a:schemeClr>
            </a:glow>
          </a:effectLst>
        </p:spPr>
      </p:pic>
      <p:pic>
        <p:nvPicPr>
          <p:cNvPr id="3077" name="6 Imagen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39888" y="5907088"/>
            <a:ext cx="143986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7 Imagen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63900" y="5346700"/>
            <a:ext cx="1557338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11 Imagen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05375" y="4584700"/>
            <a:ext cx="1584325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12 Rectángulo"/>
          <p:cNvSpPr/>
          <p:nvPr/>
        </p:nvSpPr>
        <p:spPr>
          <a:xfrm>
            <a:off x="84822" y="391109"/>
            <a:ext cx="6773178" cy="452431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VEN Y ANIMATE A PROBAR EL BALONMANO DURANTE EL MES DE SEPTIEMBRE, </a:t>
            </a:r>
            <a:br>
              <a:rPr lang="es-E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</a:br>
            <a:r>
              <a:rPr lang="es-E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A PARTIR DEL DIA 10 EN EL COLEGIO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21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Calibri</vt:lpstr>
      <vt:lpstr>Arial</vt:lpstr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 Y ANIMATE A PROBAR EL BALONMANO DURANTE EL MES DE SEPTIEMBRE, A PARTIR DEL DIA 10 EN EL COLEGIO</dc:title>
  <dc:creator>User</dc:creator>
  <cp:lastModifiedBy>ADMINISTRACIÓN</cp:lastModifiedBy>
  <cp:revision>13</cp:revision>
  <cp:lastPrinted>2018-08-24T07:11:11Z</cp:lastPrinted>
  <dcterms:created xsi:type="dcterms:W3CDTF">2018-08-24T06:28:11Z</dcterms:created>
  <dcterms:modified xsi:type="dcterms:W3CDTF">2018-09-19T10:21:17Z</dcterms:modified>
</cp:coreProperties>
</file>