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962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1F7A-5A68-48F1-AF78-D561CB4492F2}" type="datetimeFigureOut">
              <a:rPr lang="es-ES" smtClean="0"/>
              <a:t>21/02/2018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AF9B-8969-4F4A-9D87-CFD6D43F6E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4657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1F7A-5A68-48F1-AF78-D561CB4492F2}" type="datetimeFigureOut">
              <a:rPr lang="es-ES" smtClean="0"/>
              <a:t>21/02/2018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AF9B-8969-4F4A-9D87-CFD6D43F6E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8100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1F7A-5A68-48F1-AF78-D561CB4492F2}" type="datetimeFigureOut">
              <a:rPr lang="es-ES" smtClean="0"/>
              <a:t>21/02/2018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AF9B-8969-4F4A-9D87-CFD6D43F6E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3749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1F7A-5A68-48F1-AF78-D561CB4492F2}" type="datetimeFigureOut">
              <a:rPr lang="es-ES" smtClean="0"/>
              <a:t>21/02/2018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AF9B-8969-4F4A-9D87-CFD6D43F6E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6469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1F7A-5A68-48F1-AF78-D561CB4492F2}" type="datetimeFigureOut">
              <a:rPr lang="es-ES" smtClean="0"/>
              <a:t>21/02/2018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AF9B-8969-4F4A-9D87-CFD6D43F6E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8596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1F7A-5A68-48F1-AF78-D561CB4492F2}" type="datetimeFigureOut">
              <a:rPr lang="es-ES" smtClean="0"/>
              <a:t>21/02/2018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AF9B-8969-4F4A-9D87-CFD6D43F6E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3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1F7A-5A68-48F1-AF78-D561CB4492F2}" type="datetimeFigureOut">
              <a:rPr lang="es-ES" smtClean="0"/>
              <a:t>21/02/2018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AF9B-8969-4F4A-9D87-CFD6D43F6E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529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1F7A-5A68-48F1-AF78-D561CB4492F2}" type="datetimeFigureOut">
              <a:rPr lang="es-ES" smtClean="0"/>
              <a:t>21/02/2018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AF9B-8969-4F4A-9D87-CFD6D43F6E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31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1F7A-5A68-48F1-AF78-D561CB4492F2}" type="datetimeFigureOut">
              <a:rPr lang="es-ES" smtClean="0"/>
              <a:t>21/02/2018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AF9B-8969-4F4A-9D87-CFD6D43F6E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56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1F7A-5A68-48F1-AF78-D561CB4492F2}" type="datetimeFigureOut">
              <a:rPr lang="es-ES" smtClean="0"/>
              <a:t>21/02/2018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AF9B-8969-4F4A-9D87-CFD6D43F6E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6831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1F7A-5A68-48F1-AF78-D561CB4492F2}" type="datetimeFigureOut">
              <a:rPr lang="es-ES" smtClean="0"/>
              <a:t>21/02/2018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AF9B-8969-4F4A-9D87-CFD6D43F6E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8960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81F7A-5A68-48F1-AF78-D561CB4492F2}" type="datetimeFigureOut">
              <a:rPr lang="es-ES" smtClean="0"/>
              <a:t>21/02/2018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CAF9B-8969-4F4A-9D87-CFD6D43F6E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6675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osé Angel\Desktop\CINE CLUB LA CLAVE\la-gran-enfermedad-del-amor-cart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5658"/>
            <a:ext cx="6858000" cy="930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3 Imagen" descr="C:\Documents and Settings\Administrador\Mis documentos\Cine-Club\logo vnegro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3528"/>
            <a:ext cx="1092442" cy="976754"/>
          </a:xfrm>
          <a:prstGeom prst="rect">
            <a:avLst/>
          </a:prstGeom>
          <a:noFill/>
        </p:spPr>
      </p:pic>
      <p:sp>
        <p:nvSpPr>
          <p:cNvPr id="3" name="9 Rectángulo"/>
          <p:cNvSpPr/>
          <p:nvPr/>
        </p:nvSpPr>
        <p:spPr>
          <a:xfrm>
            <a:off x="-51352" y="1174196"/>
            <a:ext cx="198368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oadway" pitchFamily="82" charset="0"/>
              </a:rPr>
              <a:t>PRESENTA</a:t>
            </a:r>
            <a:endParaRPr lang="es-ES" b="1" spc="150" dirty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oadway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72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Angel</dc:creator>
  <cp:lastModifiedBy>José Angel</cp:lastModifiedBy>
  <cp:revision>1</cp:revision>
  <dcterms:created xsi:type="dcterms:W3CDTF">2018-02-21T01:24:49Z</dcterms:created>
  <dcterms:modified xsi:type="dcterms:W3CDTF">2018-02-21T01:30:27Z</dcterms:modified>
</cp:coreProperties>
</file>