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602" y="7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3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79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048580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58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58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1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27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28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2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3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1 Título vertical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08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09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1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99" name="2 Marcador de contenido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00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0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0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22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23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2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2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1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85" name="2 Marcador de contenido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86" name="3 Marcador de contenido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87" name="4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58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58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1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91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592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93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594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95" name="6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596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597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1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04" name="2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0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0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1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1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32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33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34" name="4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35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3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16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1048617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18" name="4 Marcador de fecha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75C77CD5-6C15-4885-99C8-8FC9438F1521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104861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4862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607707-CE04-42E1-8150-0F105C63B3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PC\Data\TELEVIDA SL\Archivo fotográfico\FOTOS COMPRADAS\shutterstock_113018524.jpg"/>
          <p:cNvPicPr>
            <a:picLocks noChangeAspect="1" noChangeArrowheads="1"/>
          </p:cNvPicPr>
          <p:nvPr userDrawn="1"/>
        </p:nvPicPr>
        <p:blipFill>
          <a:blip r:embed="rId13" cstate="print"/>
          <a:srcRect l="12847" t="19519" r="31597" b="19519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1048576" name="12 Rectángulo"/>
          <p:cNvSpPr/>
          <p:nvPr userDrawn="1"/>
        </p:nvSpPr>
        <p:spPr>
          <a:xfrm>
            <a:off x="0" y="7320880"/>
            <a:ext cx="12801600" cy="2280320"/>
          </a:xfrm>
          <a:prstGeom prst="rect">
            <a:avLst/>
          </a:prstGeom>
          <a:solidFill>
            <a:srgbClr val="E5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3" name="Picture 11" descr="\\PC\Data\TELEVIDA SL\IMAGEN CORPORATIVA\CASTILLA-LA MANCHA\Nuevo logo CLM\Nuevo logo Teleasistencia CLM\MARCAS  Y SUBMARCAS DEFINITIVAS II-96.png"/>
          <p:cNvPicPr>
            <a:picLocks noChangeAspect="1" noChangeArrowheads="1"/>
          </p:cNvPicPr>
          <p:nvPr userDrawn="1"/>
        </p:nvPicPr>
        <p:blipFill>
          <a:blip r:embed="rId14" cstate="print"/>
          <a:srcRect t="25906" b="27445"/>
          <a:stretch>
            <a:fillRect/>
          </a:stretch>
        </p:blipFill>
        <p:spPr bwMode="auto">
          <a:xfrm>
            <a:off x="-367952" y="-23936"/>
            <a:ext cx="10513168" cy="2807064"/>
          </a:xfrm>
          <a:prstGeom prst="rect">
            <a:avLst/>
          </a:prstGeom>
          <a:noFill/>
        </p:spPr>
      </p:pic>
      <p:pic>
        <p:nvPicPr>
          <p:cNvPr id="2097154" name="Picture 12" descr="\\PC\Data\TELEVIDA SL\LOGOS TELEVIDA\Tunstall Televida\Manual corporativo y logos\Logo TT_nuev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2128" y="6672808"/>
            <a:ext cx="1804713" cy="385465"/>
          </a:xfrm>
          <a:prstGeom prst="rect">
            <a:avLst/>
          </a:prstGeom>
          <a:noFill/>
        </p:spPr>
      </p:pic>
      <p:sp>
        <p:nvSpPr>
          <p:cNvPr id="1048577" name="15 CuadroTexto"/>
          <p:cNvSpPr txBox="1"/>
          <p:nvPr userDrawn="1"/>
        </p:nvSpPr>
        <p:spPr>
          <a:xfrm>
            <a:off x="280120" y="6303476"/>
            <a:ext cx="2872408" cy="3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Servicio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prestado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por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: 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Neutra Text" pitchFamily="50" charset="0"/>
            </a:endParaRPr>
          </a:p>
        </p:txBody>
      </p:sp>
      <p:pic>
        <p:nvPicPr>
          <p:cNvPr id="2097155" name="Picture 13" descr="\\PC\Data\TELEVIDA SL\IMAGEN CORPORATIVA\CASTILLA-LA MANCHA\Nuevo logo CLM\logotipo-clm-01.png"/>
          <p:cNvPicPr>
            <a:picLocks noChangeAspect="1" noChangeArrowheads="1"/>
          </p:cNvPicPr>
          <p:nvPr userDrawn="1"/>
        </p:nvPicPr>
        <p:blipFill>
          <a:blip r:embed="rId16" cstate="print"/>
          <a:srcRect l="6122" t="7865" r="54274" b="54166"/>
          <a:stretch>
            <a:fillRect/>
          </a:stretch>
        </p:blipFill>
        <p:spPr bwMode="auto">
          <a:xfrm>
            <a:off x="280120" y="2889988"/>
            <a:ext cx="3744416" cy="25586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3 CuadroTexto"/>
          <p:cNvSpPr txBox="1"/>
          <p:nvPr/>
        </p:nvSpPr>
        <p:spPr>
          <a:xfrm>
            <a:off x="262731" y="7320942"/>
            <a:ext cx="11521440" cy="1800225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marL="0" indent="0" algn="l" defTabSz="128016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dirty="0" smtClean="0">
                <a:solidFill>
                  <a:srgbClr val="FFFFFF"/>
                </a:solidFill>
                <a:latin typeface="Calibri" charset="0"/>
              </a:rPr>
              <a:t>Charla del servicio de Teleasistencia  </a:t>
            </a:r>
            <a:endParaRPr lang="ko-KR" altLang="en-US" sz="3600" b="1" dirty="0" smtClean="0">
              <a:latin typeface="Calibri" charset="0"/>
            </a:endParaRPr>
          </a:p>
          <a:p>
            <a:pPr marL="0" indent="0" algn="l" defTabSz="128016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b="1" dirty="0" smtClean="0">
                <a:solidFill>
                  <a:srgbClr val="FFFFFF"/>
                </a:solidFill>
                <a:latin typeface="Calibri" charset="0"/>
              </a:rPr>
              <a:t>Día y hora: Martes 22 de Enero las 11h </a:t>
            </a:r>
            <a:endParaRPr lang="ko-KR" altLang="en-US" sz="3600" b="1" dirty="0" smtClean="0">
              <a:latin typeface="Calibri" charset="0"/>
            </a:endParaRPr>
          </a:p>
          <a:p>
            <a:pPr marL="0" indent="0" algn="l" defTabSz="128016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b="1" dirty="0" smtClean="0">
                <a:solidFill>
                  <a:srgbClr val="FFFFFF"/>
                </a:solidFill>
                <a:latin typeface="Calibri" charset="0"/>
              </a:rPr>
              <a:t>Lugar: Centro social  (Val de  Santo Domingo)     </a:t>
            </a:r>
            <a:endParaRPr lang="ko-KR" altLang="en-US" sz="2500" b="1" dirty="0" smtClean="0">
              <a:latin typeface="Calibri" charset="0"/>
            </a:endParaRPr>
          </a:p>
          <a:p>
            <a:pPr marL="0" indent="0" algn="l" defTabSz="128016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b="1" dirty="0" smtClean="0">
              <a:latin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7554304"/>
            <a:ext cx="3333750" cy="133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Papel A3 (297 x 420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Neutra Text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Coco</dc:creator>
  <cp:lastModifiedBy>PROPIETARIO</cp:lastModifiedBy>
  <cp:revision>1</cp:revision>
  <dcterms:created xsi:type="dcterms:W3CDTF">2017-03-02T23:14:15Z</dcterms:created>
  <dcterms:modified xsi:type="dcterms:W3CDTF">2019-01-18T09:46:36Z</dcterms:modified>
</cp:coreProperties>
</file>