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95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88C9"/>
    <a:srgbClr val="9C2F7B"/>
    <a:srgbClr val="4BACC6"/>
    <a:srgbClr val="B9D51F"/>
    <a:srgbClr val="45C1A4"/>
    <a:srgbClr val="0E7FB7"/>
    <a:srgbClr val="BDDE16"/>
    <a:srgbClr val="A4E7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79" autoAdjust="0"/>
    <p:restoredTop sz="98848" autoAdjust="0"/>
  </p:normalViewPr>
  <p:slideViewPr>
    <p:cSldViewPr>
      <p:cViewPr varScale="1">
        <p:scale>
          <a:sx n="85" d="100"/>
          <a:sy n="85" d="100"/>
        </p:scale>
        <p:origin x="-1277" y="-86"/>
      </p:cViewPr>
      <p:guideLst>
        <p:guide orient="horz" pos="1620"/>
        <p:guide orient="horz" pos="216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9" d="100"/>
        <a:sy n="39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78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03AC1-8BAE-41B7-B710-1554B5AD6C3A}" type="datetimeFigureOut">
              <a:rPr lang="es-ES" smtClean="0"/>
              <a:t>22/03/2017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0DE7D-3BF5-4F70-8192-E3E60DB069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275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2EA22-9330-654D-A1D6-9219EDB35C28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B8EDF-C7B9-0148-AF5F-4C6FEE1012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39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B8EDF-C7B9-0148-AF5F-4C6FEE1012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84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926"/>
            <a:ext cx="7772400" cy="1470366"/>
          </a:xfrm>
        </p:spPr>
        <p:txBody>
          <a:bodyPr>
            <a:noAutofit/>
          </a:bodyPr>
          <a:lstStyle>
            <a:lvl1pPr>
              <a:defRPr sz="3200"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7100"/>
            <a:ext cx="6400800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G:\Imagenes+Fotos+Montajes\Logo CYL Digital\CyL Digital morad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53194"/>
            <a:ext cx="1828800" cy="712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13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  <p:pic>
        <p:nvPicPr>
          <p:cNvPr id="7" name="Picture 2" descr="G:\Imagenes+Fotos+Montajes\Logo CYL Digital\CyL Digital morad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02524"/>
            <a:ext cx="1828800" cy="923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57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0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7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922"/>
            <a:ext cx="7772400" cy="136239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7388"/>
            <a:ext cx="7772400" cy="150053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9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431"/>
            <a:ext cx="4038600" cy="3394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431"/>
            <a:ext cx="4038600" cy="3394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2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702"/>
            <a:ext cx="8229600" cy="114326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470"/>
            <a:ext cx="4040188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5381"/>
            <a:ext cx="4040188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470"/>
            <a:ext cx="4041775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5381"/>
            <a:ext cx="4041775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6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7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116"/>
            <a:ext cx="3008313" cy="11623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20"/>
            <a:ext cx="5111750" cy="58544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440"/>
            <a:ext cx="3008313" cy="4692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1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1713"/>
            <a:ext cx="5486400" cy="56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916"/>
            <a:ext cx="5486400" cy="41157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8588"/>
            <a:ext cx="5486400" cy="8050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81B3-FEDF-4526-A3B1-0F54E7D9BA4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8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66110"/>
            <a:ext cx="8229600" cy="11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7068"/>
            <a:ext cx="8229600" cy="4120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7825"/>
            <a:ext cx="2133600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681B3-FEDF-4526-A3B1-0F54E7D9BA4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7825"/>
            <a:ext cx="2895600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7825"/>
            <a:ext cx="2133600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7FF5B-B0B0-4FD7-BB44-A0DDEAD7E6F5}" type="slidenum">
              <a:rPr lang="en-US" smtClean="0"/>
              <a:t>‹Nº›</a:t>
            </a:fld>
            <a:endParaRPr lang="en-US"/>
          </a:p>
        </p:txBody>
      </p:sp>
      <p:pic>
        <p:nvPicPr>
          <p:cNvPr id="9" name="Picture 2" descr="G:\Imagenes+Fotos+Montajes\Logo CYL Digital\CyL Digital morado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53194"/>
            <a:ext cx="1828800" cy="712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33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/>
          <p:cNvSpPr/>
          <p:nvPr/>
        </p:nvSpPr>
        <p:spPr>
          <a:xfrm>
            <a:off x="1828800" y="1677194"/>
            <a:ext cx="5715000" cy="1865770"/>
          </a:xfrm>
          <a:custGeom>
            <a:avLst/>
            <a:gdLst>
              <a:gd name="connsiteX0" fmla="*/ 0 w 6248400"/>
              <a:gd name="connsiteY0" fmla="*/ 0 h 2196788"/>
              <a:gd name="connsiteX1" fmla="*/ 6248400 w 6248400"/>
              <a:gd name="connsiteY1" fmla="*/ 0 h 2196788"/>
              <a:gd name="connsiteX2" fmla="*/ 6248400 w 6248400"/>
              <a:gd name="connsiteY2" fmla="*/ 2196788 h 2196788"/>
              <a:gd name="connsiteX3" fmla="*/ 0 w 6248400"/>
              <a:gd name="connsiteY3" fmla="*/ 2196788 h 2196788"/>
              <a:gd name="connsiteX4" fmla="*/ 0 w 6248400"/>
              <a:gd name="connsiteY4" fmla="*/ 0 h 2196788"/>
              <a:gd name="connsiteX0" fmla="*/ 381000 w 6248400"/>
              <a:gd name="connsiteY0" fmla="*/ 0 h 2311088"/>
              <a:gd name="connsiteX1" fmla="*/ 6248400 w 6248400"/>
              <a:gd name="connsiteY1" fmla="*/ 114300 h 2311088"/>
              <a:gd name="connsiteX2" fmla="*/ 6248400 w 6248400"/>
              <a:gd name="connsiteY2" fmla="*/ 2311088 h 2311088"/>
              <a:gd name="connsiteX3" fmla="*/ 0 w 6248400"/>
              <a:gd name="connsiteY3" fmla="*/ 2311088 h 2311088"/>
              <a:gd name="connsiteX4" fmla="*/ 381000 w 6248400"/>
              <a:gd name="connsiteY4" fmla="*/ 0 h 2311088"/>
              <a:gd name="connsiteX0" fmla="*/ 381000 w 6248400"/>
              <a:gd name="connsiteY0" fmla="*/ 0 h 2311088"/>
              <a:gd name="connsiteX1" fmla="*/ 5638800 w 6248400"/>
              <a:gd name="connsiteY1" fmla="*/ 85725 h 2311088"/>
              <a:gd name="connsiteX2" fmla="*/ 6248400 w 6248400"/>
              <a:gd name="connsiteY2" fmla="*/ 2311088 h 2311088"/>
              <a:gd name="connsiteX3" fmla="*/ 0 w 6248400"/>
              <a:gd name="connsiteY3" fmla="*/ 2311088 h 2311088"/>
              <a:gd name="connsiteX4" fmla="*/ 381000 w 6248400"/>
              <a:gd name="connsiteY4" fmla="*/ 0 h 2311088"/>
              <a:gd name="connsiteX0" fmla="*/ 381000 w 6248400"/>
              <a:gd name="connsiteY0" fmla="*/ 43227 h 2354315"/>
              <a:gd name="connsiteX1" fmla="*/ 5638800 w 6248400"/>
              <a:gd name="connsiteY1" fmla="*/ 128952 h 2354315"/>
              <a:gd name="connsiteX2" fmla="*/ 6248400 w 6248400"/>
              <a:gd name="connsiteY2" fmla="*/ 2354315 h 2354315"/>
              <a:gd name="connsiteX3" fmla="*/ 0 w 6248400"/>
              <a:gd name="connsiteY3" fmla="*/ 2354315 h 2354315"/>
              <a:gd name="connsiteX4" fmla="*/ 381000 w 6248400"/>
              <a:gd name="connsiteY4" fmla="*/ 43227 h 2354315"/>
              <a:gd name="connsiteX0" fmla="*/ 381000 w 6248400"/>
              <a:gd name="connsiteY0" fmla="*/ 260031 h 2571119"/>
              <a:gd name="connsiteX1" fmla="*/ 4019549 w 6248400"/>
              <a:gd name="connsiteY1" fmla="*/ 46995 h 2571119"/>
              <a:gd name="connsiteX2" fmla="*/ 5638800 w 6248400"/>
              <a:gd name="connsiteY2" fmla="*/ 345756 h 2571119"/>
              <a:gd name="connsiteX3" fmla="*/ 6248400 w 6248400"/>
              <a:gd name="connsiteY3" fmla="*/ 2571119 h 2571119"/>
              <a:gd name="connsiteX4" fmla="*/ 0 w 6248400"/>
              <a:gd name="connsiteY4" fmla="*/ 2571119 h 2571119"/>
              <a:gd name="connsiteX5" fmla="*/ 381000 w 6248400"/>
              <a:gd name="connsiteY5" fmla="*/ 260031 h 2571119"/>
              <a:gd name="connsiteX0" fmla="*/ 0 w 5867400"/>
              <a:gd name="connsiteY0" fmla="*/ 260031 h 2571119"/>
              <a:gd name="connsiteX1" fmla="*/ 3638549 w 5867400"/>
              <a:gd name="connsiteY1" fmla="*/ 46995 h 2571119"/>
              <a:gd name="connsiteX2" fmla="*/ 5257800 w 5867400"/>
              <a:gd name="connsiteY2" fmla="*/ 345756 h 2571119"/>
              <a:gd name="connsiteX3" fmla="*/ 5867400 w 5867400"/>
              <a:gd name="connsiteY3" fmla="*/ 2571119 h 2571119"/>
              <a:gd name="connsiteX4" fmla="*/ 19050 w 5867400"/>
              <a:gd name="connsiteY4" fmla="*/ 2247269 h 2571119"/>
              <a:gd name="connsiteX5" fmla="*/ 0 w 5867400"/>
              <a:gd name="connsiteY5" fmla="*/ 260031 h 2571119"/>
              <a:gd name="connsiteX0" fmla="*/ 156713 w 6024113"/>
              <a:gd name="connsiteY0" fmla="*/ 260031 h 2571119"/>
              <a:gd name="connsiteX1" fmla="*/ 3795262 w 6024113"/>
              <a:gd name="connsiteY1" fmla="*/ 46995 h 2571119"/>
              <a:gd name="connsiteX2" fmla="*/ 5414513 w 6024113"/>
              <a:gd name="connsiteY2" fmla="*/ 345756 h 2571119"/>
              <a:gd name="connsiteX3" fmla="*/ 6024113 w 6024113"/>
              <a:gd name="connsiteY3" fmla="*/ 2571119 h 2571119"/>
              <a:gd name="connsiteX4" fmla="*/ 175763 w 6024113"/>
              <a:gd name="connsiteY4" fmla="*/ 2247269 h 2571119"/>
              <a:gd name="connsiteX5" fmla="*/ 156713 w 6024113"/>
              <a:gd name="connsiteY5" fmla="*/ 260031 h 2571119"/>
              <a:gd name="connsiteX0" fmla="*/ 0 w 6238875"/>
              <a:gd name="connsiteY0" fmla="*/ 464390 h 2527828"/>
              <a:gd name="connsiteX1" fmla="*/ 4010024 w 6238875"/>
              <a:gd name="connsiteY1" fmla="*/ 3704 h 2527828"/>
              <a:gd name="connsiteX2" fmla="*/ 5629275 w 6238875"/>
              <a:gd name="connsiteY2" fmla="*/ 302465 h 2527828"/>
              <a:gd name="connsiteX3" fmla="*/ 6238875 w 6238875"/>
              <a:gd name="connsiteY3" fmla="*/ 2527828 h 2527828"/>
              <a:gd name="connsiteX4" fmla="*/ 390525 w 6238875"/>
              <a:gd name="connsiteY4" fmla="*/ 2203978 h 2527828"/>
              <a:gd name="connsiteX5" fmla="*/ 0 w 6238875"/>
              <a:gd name="connsiteY5" fmla="*/ 464390 h 2527828"/>
              <a:gd name="connsiteX0" fmla="*/ 0 w 6238875"/>
              <a:gd name="connsiteY0" fmla="*/ 514376 h 2577814"/>
              <a:gd name="connsiteX1" fmla="*/ 4010024 w 6238875"/>
              <a:gd name="connsiteY1" fmla="*/ 53690 h 2577814"/>
              <a:gd name="connsiteX2" fmla="*/ 5629275 w 6238875"/>
              <a:gd name="connsiteY2" fmla="*/ 352451 h 2577814"/>
              <a:gd name="connsiteX3" fmla="*/ 6238875 w 6238875"/>
              <a:gd name="connsiteY3" fmla="*/ 2577814 h 2577814"/>
              <a:gd name="connsiteX4" fmla="*/ 390525 w 6238875"/>
              <a:gd name="connsiteY4" fmla="*/ 2253964 h 2577814"/>
              <a:gd name="connsiteX5" fmla="*/ 0 w 6238875"/>
              <a:gd name="connsiteY5" fmla="*/ 514376 h 2577814"/>
              <a:gd name="connsiteX0" fmla="*/ 0 w 6410325"/>
              <a:gd name="connsiteY0" fmla="*/ 514376 h 2577814"/>
              <a:gd name="connsiteX1" fmla="*/ 4010024 w 6410325"/>
              <a:gd name="connsiteY1" fmla="*/ 53690 h 2577814"/>
              <a:gd name="connsiteX2" fmla="*/ 6410325 w 6410325"/>
              <a:gd name="connsiteY2" fmla="*/ 371501 h 2577814"/>
              <a:gd name="connsiteX3" fmla="*/ 6238875 w 6410325"/>
              <a:gd name="connsiteY3" fmla="*/ 2577814 h 2577814"/>
              <a:gd name="connsiteX4" fmla="*/ 390525 w 6410325"/>
              <a:gd name="connsiteY4" fmla="*/ 2253964 h 2577814"/>
              <a:gd name="connsiteX5" fmla="*/ 0 w 6410325"/>
              <a:gd name="connsiteY5" fmla="*/ 514376 h 2577814"/>
              <a:gd name="connsiteX0" fmla="*/ 0 w 6410325"/>
              <a:gd name="connsiteY0" fmla="*/ 514376 h 2577814"/>
              <a:gd name="connsiteX1" fmla="*/ 4010024 w 6410325"/>
              <a:gd name="connsiteY1" fmla="*/ 53690 h 2577814"/>
              <a:gd name="connsiteX2" fmla="*/ 6410325 w 6410325"/>
              <a:gd name="connsiteY2" fmla="*/ 371501 h 2577814"/>
              <a:gd name="connsiteX3" fmla="*/ 6238875 w 6410325"/>
              <a:gd name="connsiteY3" fmla="*/ 2577814 h 2577814"/>
              <a:gd name="connsiteX4" fmla="*/ 533400 w 6410325"/>
              <a:gd name="connsiteY4" fmla="*/ 2358739 h 2577814"/>
              <a:gd name="connsiteX5" fmla="*/ 0 w 6410325"/>
              <a:gd name="connsiteY5" fmla="*/ 514376 h 2577814"/>
              <a:gd name="connsiteX0" fmla="*/ 41779 w 6452104"/>
              <a:gd name="connsiteY0" fmla="*/ 514376 h 2577814"/>
              <a:gd name="connsiteX1" fmla="*/ 4051803 w 6452104"/>
              <a:gd name="connsiteY1" fmla="*/ 53690 h 2577814"/>
              <a:gd name="connsiteX2" fmla="*/ 6452104 w 6452104"/>
              <a:gd name="connsiteY2" fmla="*/ 371501 h 2577814"/>
              <a:gd name="connsiteX3" fmla="*/ 6280654 w 6452104"/>
              <a:gd name="connsiteY3" fmla="*/ 2577814 h 2577814"/>
              <a:gd name="connsiteX4" fmla="*/ 575179 w 6452104"/>
              <a:gd name="connsiteY4" fmla="*/ 2358739 h 2577814"/>
              <a:gd name="connsiteX5" fmla="*/ 41779 w 6452104"/>
              <a:gd name="connsiteY5" fmla="*/ 514376 h 2577814"/>
              <a:gd name="connsiteX0" fmla="*/ 198576 w 6304101"/>
              <a:gd name="connsiteY0" fmla="*/ 520348 h 2574261"/>
              <a:gd name="connsiteX1" fmla="*/ 3903800 w 6304101"/>
              <a:gd name="connsiteY1" fmla="*/ 50137 h 2574261"/>
              <a:gd name="connsiteX2" fmla="*/ 6304101 w 6304101"/>
              <a:gd name="connsiteY2" fmla="*/ 367948 h 2574261"/>
              <a:gd name="connsiteX3" fmla="*/ 6132651 w 6304101"/>
              <a:gd name="connsiteY3" fmla="*/ 2574261 h 2574261"/>
              <a:gd name="connsiteX4" fmla="*/ 427176 w 6304101"/>
              <a:gd name="connsiteY4" fmla="*/ 2355186 h 2574261"/>
              <a:gd name="connsiteX5" fmla="*/ 198576 w 6304101"/>
              <a:gd name="connsiteY5" fmla="*/ 520348 h 2574261"/>
              <a:gd name="connsiteX0" fmla="*/ 198576 w 6304101"/>
              <a:gd name="connsiteY0" fmla="*/ 541325 h 2595238"/>
              <a:gd name="connsiteX1" fmla="*/ 3903800 w 6304101"/>
              <a:gd name="connsiteY1" fmla="*/ 71114 h 2595238"/>
              <a:gd name="connsiteX2" fmla="*/ 6304101 w 6304101"/>
              <a:gd name="connsiteY2" fmla="*/ 388925 h 2595238"/>
              <a:gd name="connsiteX3" fmla="*/ 6132651 w 6304101"/>
              <a:gd name="connsiteY3" fmla="*/ 2595238 h 2595238"/>
              <a:gd name="connsiteX4" fmla="*/ 427176 w 6304101"/>
              <a:gd name="connsiteY4" fmla="*/ 2376163 h 2595238"/>
              <a:gd name="connsiteX5" fmla="*/ 198576 w 6304101"/>
              <a:gd name="connsiteY5" fmla="*/ 541325 h 2595238"/>
              <a:gd name="connsiteX0" fmla="*/ 198576 w 6132651"/>
              <a:gd name="connsiteY0" fmla="*/ 541325 h 2595238"/>
              <a:gd name="connsiteX1" fmla="*/ 3903800 w 6132651"/>
              <a:gd name="connsiteY1" fmla="*/ 71114 h 2595238"/>
              <a:gd name="connsiteX2" fmla="*/ 5542101 w 6132651"/>
              <a:gd name="connsiteY2" fmla="*/ 388925 h 2595238"/>
              <a:gd name="connsiteX3" fmla="*/ 6132651 w 6132651"/>
              <a:gd name="connsiteY3" fmla="*/ 2595238 h 2595238"/>
              <a:gd name="connsiteX4" fmla="*/ 427176 w 6132651"/>
              <a:gd name="connsiteY4" fmla="*/ 2376163 h 2595238"/>
              <a:gd name="connsiteX5" fmla="*/ 198576 w 6132651"/>
              <a:gd name="connsiteY5" fmla="*/ 541325 h 2595238"/>
              <a:gd name="connsiteX0" fmla="*/ 198576 w 5761176"/>
              <a:gd name="connsiteY0" fmla="*/ 541325 h 2376163"/>
              <a:gd name="connsiteX1" fmla="*/ 3903800 w 5761176"/>
              <a:gd name="connsiteY1" fmla="*/ 71114 h 2376163"/>
              <a:gd name="connsiteX2" fmla="*/ 5542101 w 5761176"/>
              <a:gd name="connsiteY2" fmla="*/ 388925 h 2376163"/>
              <a:gd name="connsiteX3" fmla="*/ 5761176 w 5761176"/>
              <a:gd name="connsiteY3" fmla="*/ 2319013 h 2376163"/>
              <a:gd name="connsiteX4" fmla="*/ 427176 w 5761176"/>
              <a:gd name="connsiteY4" fmla="*/ 2376163 h 2376163"/>
              <a:gd name="connsiteX5" fmla="*/ 198576 w 5761176"/>
              <a:gd name="connsiteY5" fmla="*/ 541325 h 2376163"/>
              <a:gd name="connsiteX0" fmla="*/ 198576 w 5899502"/>
              <a:gd name="connsiteY0" fmla="*/ 541325 h 2376163"/>
              <a:gd name="connsiteX1" fmla="*/ 3903800 w 5899502"/>
              <a:gd name="connsiteY1" fmla="*/ 71114 h 2376163"/>
              <a:gd name="connsiteX2" fmla="*/ 5542101 w 5899502"/>
              <a:gd name="connsiteY2" fmla="*/ 388925 h 2376163"/>
              <a:gd name="connsiteX3" fmla="*/ 5761176 w 5899502"/>
              <a:gd name="connsiteY3" fmla="*/ 2319013 h 2376163"/>
              <a:gd name="connsiteX4" fmla="*/ 427176 w 5899502"/>
              <a:gd name="connsiteY4" fmla="*/ 2376163 h 2376163"/>
              <a:gd name="connsiteX5" fmla="*/ 198576 w 5899502"/>
              <a:gd name="connsiteY5" fmla="*/ 541325 h 2376163"/>
              <a:gd name="connsiteX0" fmla="*/ 198576 w 5899502"/>
              <a:gd name="connsiteY0" fmla="*/ 541325 h 2376163"/>
              <a:gd name="connsiteX1" fmla="*/ 3903800 w 5899502"/>
              <a:gd name="connsiteY1" fmla="*/ 71114 h 2376163"/>
              <a:gd name="connsiteX2" fmla="*/ 5542101 w 5899502"/>
              <a:gd name="connsiteY2" fmla="*/ 388925 h 2376163"/>
              <a:gd name="connsiteX3" fmla="*/ 5761176 w 5899502"/>
              <a:gd name="connsiteY3" fmla="*/ 2319013 h 2376163"/>
              <a:gd name="connsiteX4" fmla="*/ 427176 w 5899502"/>
              <a:gd name="connsiteY4" fmla="*/ 2376163 h 2376163"/>
              <a:gd name="connsiteX5" fmla="*/ 198576 w 5899502"/>
              <a:gd name="connsiteY5" fmla="*/ 541325 h 2376163"/>
              <a:gd name="connsiteX0" fmla="*/ 198576 w 5899502"/>
              <a:gd name="connsiteY0" fmla="*/ 444149 h 2278987"/>
              <a:gd name="connsiteX1" fmla="*/ 3913325 w 5899502"/>
              <a:gd name="connsiteY1" fmla="*/ 173963 h 2278987"/>
              <a:gd name="connsiteX2" fmla="*/ 5542101 w 5899502"/>
              <a:gd name="connsiteY2" fmla="*/ 291749 h 2278987"/>
              <a:gd name="connsiteX3" fmla="*/ 5761176 w 5899502"/>
              <a:gd name="connsiteY3" fmla="*/ 2221837 h 2278987"/>
              <a:gd name="connsiteX4" fmla="*/ 427176 w 5899502"/>
              <a:gd name="connsiteY4" fmla="*/ 2278987 h 2278987"/>
              <a:gd name="connsiteX5" fmla="*/ 198576 w 5899502"/>
              <a:gd name="connsiteY5" fmla="*/ 444149 h 2278987"/>
              <a:gd name="connsiteX0" fmla="*/ 198576 w 5899502"/>
              <a:gd name="connsiteY0" fmla="*/ 474171 h 2309009"/>
              <a:gd name="connsiteX1" fmla="*/ 3913325 w 5899502"/>
              <a:gd name="connsiteY1" fmla="*/ 203985 h 2309009"/>
              <a:gd name="connsiteX2" fmla="*/ 5542101 w 5899502"/>
              <a:gd name="connsiteY2" fmla="*/ 321771 h 2309009"/>
              <a:gd name="connsiteX3" fmla="*/ 5761176 w 5899502"/>
              <a:gd name="connsiteY3" fmla="*/ 2251859 h 2309009"/>
              <a:gd name="connsiteX4" fmla="*/ 427176 w 5899502"/>
              <a:gd name="connsiteY4" fmla="*/ 2309009 h 2309009"/>
              <a:gd name="connsiteX5" fmla="*/ 198576 w 5899502"/>
              <a:gd name="connsiteY5" fmla="*/ 474171 h 2309009"/>
              <a:gd name="connsiteX0" fmla="*/ 198576 w 5544517"/>
              <a:gd name="connsiteY0" fmla="*/ 474171 h 2309009"/>
              <a:gd name="connsiteX1" fmla="*/ 3913325 w 5544517"/>
              <a:gd name="connsiteY1" fmla="*/ 203985 h 2309009"/>
              <a:gd name="connsiteX2" fmla="*/ 5542101 w 5544517"/>
              <a:gd name="connsiteY2" fmla="*/ 321771 h 2309009"/>
              <a:gd name="connsiteX3" fmla="*/ 3627576 w 5544517"/>
              <a:gd name="connsiteY3" fmla="*/ 2242334 h 2309009"/>
              <a:gd name="connsiteX4" fmla="*/ 427176 w 5544517"/>
              <a:gd name="connsiteY4" fmla="*/ 2309009 h 2309009"/>
              <a:gd name="connsiteX5" fmla="*/ 198576 w 5544517"/>
              <a:gd name="connsiteY5" fmla="*/ 474171 h 2309009"/>
              <a:gd name="connsiteX0" fmla="*/ 198576 w 5589003"/>
              <a:gd name="connsiteY0" fmla="*/ 474171 h 2309009"/>
              <a:gd name="connsiteX1" fmla="*/ 3913325 w 5589003"/>
              <a:gd name="connsiteY1" fmla="*/ 203985 h 2309009"/>
              <a:gd name="connsiteX2" fmla="*/ 5542101 w 5589003"/>
              <a:gd name="connsiteY2" fmla="*/ 321771 h 2309009"/>
              <a:gd name="connsiteX3" fmla="*/ 3627576 w 5589003"/>
              <a:gd name="connsiteY3" fmla="*/ 2242334 h 2309009"/>
              <a:gd name="connsiteX4" fmla="*/ 427176 w 5589003"/>
              <a:gd name="connsiteY4" fmla="*/ 2309009 h 2309009"/>
              <a:gd name="connsiteX5" fmla="*/ 198576 w 5589003"/>
              <a:gd name="connsiteY5" fmla="*/ 474171 h 2309009"/>
              <a:gd name="connsiteX0" fmla="*/ 198576 w 5589003"/>
              <a:gd name="connsiteY0" fmla="*/ 474171 h 2309009"/>
              <a:gd name="connsiteX1" fmla="*/ 3913325 w 5589003"/>
              <a:gd name="connsiteY1" fmla="*/ 203985 h 2309009"/>
              <a:gd name="connsiteX2" fmla="*/ 5542101 w 5589003"/>
              <a:gd name="connsiteY2" fmla="*/ 321771 h 2309009"/>
              <a:gd name="connsiteX3" fmla="*/ 3627576 w 5589003"/>
              <a:gd name="connsiteY3" fmla="*/ 2242334 h 2309009"/>
              <a:gd name="connsiteX4" fmla="*/ 427176 w 5589003"/>
              <a:gd name="connsiteY4" fmla="*/ 2309009 h 2309009"/>
              <a:gd name="connsiteX5" fmla="*/ 198576 w 5589003"/>
              <a:gd name="connsiteY5" fmla="*/ 474171 h 2309009"/>
              <a:gd name="connsiteX0" fmla="*/ 198576 w 5589003"/>
              <a:gd name="connsiteY0" fmla="*/ 458131 h 2292969"/>
              <a:gd name="connsiteX1" fmla="*/ 2598875 w 5589003"/>
              <a:gd name="connsiteY1" fmla="*/ 216520 h 2292969"/>
              <a:gd name="connsiteX2" fmla="*/ 5542101 w 5589003"/>
              <a:gd name="connsiteY2" fmla="*/ 305731 h 2292969"/>
              <a:gd name="connsiteX3" fmla="*/ 3627576 w 5589003"/>
              <a:gd name="connsiteY3" fmla="*/ 2226294 h 2292969"/>
              <a:gd name="connsiteX4" fmla="*/ 427176 w 5589003"/>
              <a:gd name="connsiteY4" fmla="*/ 2292969 h 2292969"/>
              <a:gd name="connsiteX5" fmla="*/ 198576 w 5589003"/>
              <a:gd name="connsiteY5" fmla="*/ 458131 h 2292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89003" h="2292969">
                <a:moveTo>
                  <a:pt x="198576" y="458131"/>
                </a:moveTo>
                <a:cubicBezTo>
                  <a:pt x="268426" y="-335619"/>
                  <a:pt x="1722575" y="202232"/>
                  <a:pt x="2598875" y="216520"/>
                </a:cubicBezTo>
                <a:cubicBezTo>
                  <a:pt x="3341825" y="-83517"/>
                  <a:pt x="5170626" y="-87969"/>
                  <a:pt x="5542101" y="305731"/>
                </a:cubicBezTo>
                <a:cubicBezTo>
                  <a:pt x="5615126" y="949094"/>
                  <a:pt x="5869126" y="2440181"/>
                  <a:pt x="3627576" y="2226294"/>
                </a:cubicBezTo>
                <a:cubicBezTo>
                  <a:pt x="1830526" y="1854819"/>
                  <a:pt x="2205176" y="2273919"/>
                  <a:pt x="427176" y="2292969"/>
                </a:cubicBezTo>
                <a:cubicBezTo>
                  <a:pt x="-379274" y="1963931"/>
                  <a:pt x="204926" y="1120544"/>
                  <a:pt x="198576" y="458131"/>
                </a:cubicBezTo>
                <a:close/>
              </a:path>
            </a:pathLst>
          </a:custGeom>
          <a:solidFill>
            <a:srgbClr val="45C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62200" y="2080042"/>
            <a:ext cx="4953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600" spc="-150" dirty="0" smtClean="0">
                <a:solidFill>
                  <a:schemeClr val="bg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COMUNÍCATE A TRAVÉS DE LAS NUEVAS TECNOLOGÍAS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487194"/>
            <a:ext cx="1781172" cy="1164585"/>
          </a:xfrm>
          <a:prstGeom prst="rect">
            <a:avLst/>
          </a:prstGeom>
        </p:spPr>
      </p:pic>
      <p:pic>
        <p:nvPicPr>
          <p:cNvPr id="16" name="Picture 2" descr="G:\Imagenes+Fotos+Montajes\Logo CYL Digital\CyL Digital morad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404"/>
            <a:ext cx="6934200" cy="242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283744" y="28100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CuadroTexto 3"/>
          <p:cNvSpPr txBox="1"/>
          <p:nvPr/>
        </p:nvSpPr>
        <p:spPr>
          <a:xfrm>
            <a:off x="2294998" y="3534807"/>
            <a:ext cx="6620402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Correo electrónico: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dirty="0"/>
              <a:t>Alta de un correo y gestión desde </a:t>
            </a:r>
            <a:r>
              <a:rPr lang="es-ES" sz="1400" dirty="0" err="1"/>
              <a:t>Webmail</a:t>
            </a:r>
            <a:endParaRPr lang="es-E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dirty="0"/>
              <a:t>Gestores de correo alternativas a Outlook: </a:t>
            </a:r>
            <a:r>
              <a:rPr lang="es-ES" sz="1400" dirty="0" err="1"/>
              <a:t>Thundebird</a:t>
            </a:r>
            <a:r>
              <a:rPr lang="es-ES" sz="1400" dirty="0"/>
              <a:t>, Gmail, </a:t>
            </a:r>
            <a:r>
              <a:rPr lang="es-ES" sz="1400" dirty="0" err="1"/>
              <a:t>Pegasus</a:t>
            </a:r>
            <a:r>
              <a:rPr lang="es-ES" sz="1400" dirty="0"/>
              <a:t>, Opera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dirty="0"/>
              <a:t>Configuración en un correo en los gestores y en móviles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dirty="0"/>
              <a:t>Protocolos POP3, SMTP, IMAP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Comunicaciones por videoconferencia: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Skype</a:t>
            </a:r>
            <a:endParaRPr lang="es-E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dirty="0" smtClean="0"/>
              <a:t>Configurar </a:t>
            </a:r>
            <a:r>
              <a:rPr lang="es-ES" sz="1400" dirty="0"/>
              <a:t>en </a:t>
            </a:r>
            <a:r>
              <a:rPr lang="es-ES" sz="1400" dirty="0" err="1"/>
              <a:t>movil</a:t>
            </a:r>
            <a:r>
              <a:rPr lang="es-ES" sz="1400" dirty="0"/>
              <a:t>, televisión y PC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dirty="0" err="1"/>
              <a:t>Hangouts</a:t>
            </a:r>
            <a:endParaRPr lang="es-E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err="1" smtClean="0"/>
              <a:t>WhatsApp</a:t>
            </a:r>
            <a:endParaRPr lang="es-E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Uso</a:t>
            </a:r>
            <a:r>
              <a:rPr lang="en-US" sz="1400" dirty="0"/>
              <a:t>, </a:t>
            </a:r>
            <a:r>
              <a:rPr lang="en-US" sz="1400" dirty="0" err="1"/>
              <a:t>programas</a:t>
            </a:r>
            <a:r>
              <a:rPr lang="en-US" sz="1400" dirty="0"/>
              <a:t> </a:t>
            </a:r>
            <a:r>
              <a:rPr lang="en-US" sz="1400" dirty="0" err="1"/>
              <a:t>externos</a:t>
            </a:r>
            <a:r>
              <a:rPr lang="en-US" sz="1400" dirty="0"/>
              <a:t>, </a:t>
            </a:r>
            <a:endParaRPr lang="es-E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WhatsApp</a:t>
            </a:r>
            <a:r>
              <a:rPr lang="en-US" sz="1400" dirty="0"/>
              <a:t> Web</a:t>
            </a:r>
            <a:endParaRPr lang="es-E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Trucos</a:t>
            </a:r>
            <a:endParaRPr lang="es-E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dirty="0"/>
              <a:t>Alternativas a </a:t>
            </a:r>
            <a:r>
              <a:rPr lang="es-ES" sz="1400" dirty="0" err="1"/>
              <a:t>WhatsApp</a:t>
            </a:r>
            <a:endParaRPr lang="es-E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Seguridad en las comunicaciones (Peligros y recursos de utilidad)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85198" y="3886994"/>
            <a:ext cx="2209800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DÍA 31 DE MAYO</a:t>
            </a:r>
          </a:p>
          <a:p>
            <a:r>
              <a:rPr lang="es-ES" dirty="0" smtClean="0"/>
              <a:t>DE 17,00 A 20,00 H.</a:t>
            </a:r>
          </a:p>
          <a:p>
            <a:r>
              <a:rPr lang="es-ES" dirty="0" smtClean="0"/>
              <a:t>EN LA BIBLIOTECA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246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18277</TotalTime>
  <Words>98</Words>
  <Application>Microsoft Office PowerPoint</Application>
  <PresentationFormat>Personalizado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TuSoft.org</cp:lastModifiedBy>
  <cp:revision>666</cp:revision>
  <dcterms:created xsi:type="dcterms:W3CDTF">2013-12-05T02:06:48Z</dcterms:created>
  <dcterms:modified xsi:type="dcterms:W3CDTF">2017-03-22T09:23:40Z</dcterms:modified>
</cp:coreProperties>
</file>