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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517395" y="453596"/>
            <a:ext cx="401508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Y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25" b="1" u="heavy">
                <a:latin typeface="Arial"/>
                <a:cs typeface="Arial"/>
              </a:rPr>
              <a:t>T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I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29" b="1" u="heavy">
                <a:latin typeface="Arial"/>
                <a:cs typeface="Arial"/>
              </a:rPr>
              <a:t> 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L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14" b="1" u="heavy">
                <a:latin typeface="Arial"/>
                <a:cs typeface="Arial"/>
              </a:rPr>
              <a:t>E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14" b="1" u="heavy">
                <a:latin typeface="Arial"/>
                <a:cs typeface="Arial"/>
              </a:rPr>
              <a:t>V</a:t>
            </a:r>
            <a:r>
              <a:rPr dirty="0" smtClean="0" sz="1200" spc="0" b="1" u="heavy">
                <a:latin typeface="Arial"/>
                <a:cs typeface="Arial"/>
              </a:rPr>
              <a:t>A</a:t>
            </a:r>
            <a:r>
              <a:rPr dirty="0" smtClean="0" sz="1200" spc="-24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4" b="1" u="heavy">
                <a:latin typeface="Arial"/>
                <a:cs typeface="Arial"/>
              </a:rPr>
              <a:t> </a:t>
            </a:r>
            <a:r>
              <a:rPr dirty="0" smtClean="0" sz="1200" spc="25" b="1" u="heavy">
                <a:latin typeface="Arial"/>
                <a:cs typeface="Arial"/>
              </a:rPr>
              <a:t>S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9" b="1" u="heavy">
                <a:latin typeface="Arial"/>
                <a:cs typeface="Arial"/>
              </a:rPr>
              <a:t> </a:t>
            </a:r>
            <a:r>
              <a:rPr dirty="0" smtClean="0" sz="1200" spc="9" b="1" u="heavy">
                <a:latin typeface="Arial"/>
                <a:cs typeface="Arial"/>
              </a:rPr>
              <a:t>B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R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0" b="1" u="heavy">
                <a:latin typeface="Arial"/>
                <a:cs typeface="Arial"/>
              </a:rPr>
              <a:t>LO</a:t>
            </a:r>
            <a:r>
              <a:rPr dirty="0" smtClean="0" sz="1200" spc="-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É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17395" y="699353"/>
            <a:ext cx="2414704" cy="346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PL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14" b="1">
                <a:latin typeface="Arial"/>
                <a:cs typeface="Arial"/>
              </a:rPr>
              <a:t>Z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C</a:t>
            </a:r>
            <a:r>
              <a:rPr dirty="0" smtClean="0" sz="900" spc="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NSTITUCI</a:t>
            </a:r>
            <a:r>
              <a:rPr dirty="0" smtClean="0" sz="900" spc="-4" b="1">
                <a:latin typeface="Arial"/>
                <a:cs typeface="Arial"/>
              </a:rPr>
              <a:t>Ó</a:t>
            </a:r>
            <a:r>
              <a:rPr dirty="0" smtClean="0" sz="900" spc="0" b="1">
                <a:latin typeface="Arial"/>
                <a:cs typeface="Arial"/>
              </a:rPr>
              <a:t>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Nº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46"/>
              </a:spcBef>
            </a:pP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7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LD</a:t>
            </a:r>
            <a:r>
              <a:rPr dirty="0" smtClean="0" sz="900" spc="9" b="1">
                <a:latin typeface="Arial"/>
                <a:cs typeface="Arial"/>
              </a:rPr>
              <a:t>E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NUE</a:t>
            </a:r>
            <a:r>
              <a:rPr dirty="0" smtClean="0" sz="900" spc="9" b="1">
                <a:latin typeface="Arial"/>
                <a:cs typeface="Arial"/>
              </a:rPr>
              <a:t>V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DE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9" b="1">
                <a:latin typeface="Arial"/>
                <a:cs typeface="Arial"/>
              </a:rPr>
              <a:t>S</a:t>
            </a:r>
            <a:r>
              <a:rPr dirty="0" smtClean="0" sz="900" spc="0" b="1">
                <a:latin typeface="Arial"/>
                <a:cs typeface="Arial"/>
              </a:rPr>
              <a:t>AN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BART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L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4" b="1">
                <a:latin typeface="Arial"/>
                <a:cs typeface="Arial"/>
              </a:rPr>
              <a:t>M</a:t>
            </a:r>
            <a:r>
              <a:rPr dirty="0" smtClean="0" sz="900" spc="0" b="1"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71947" y="699353"/>
            <a:ext cx="1337156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TELF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Y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F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X: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4" b="1">
                <a:latin typeface="Arial"/>
                <a:cs typeface="Arial"/>
              </a:rPr>
              <a:t>9</a:t>
            </a:r>
            <a:r>
              <a:rPr dirty="0" smtClean="0" sz="900" spc="4" b="1">
                <a:latin typeface="Arial"/>
                <a:cs typeface="Arial"/>
              </a:rPr>
              <a:t>2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1</a:t>
            </a:r>
            <a:r>
              <a:rPr dirty="0" smtClean="0" sz="900" spc="4" b="1">
                <a:latin typeface="Arial"/>
                <a:cs typeface="Arial"/>
              </a:rPr>
              <a:t>0</a:t>
            </a:r>
            <a:r>
              <a:rPr dirty="0" smtClean="0" sz="900" spc="-9" b="1">
                <a:latin typeface="Arial"/>
                <a:cs typeface="Arial"/>
              </a:rPr>
              <a:t>0</a:t>
            </a:r>
            <a:r>
              <a:rPr dirty="0" smtClean="0" sz="900" spc="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6683" y="1135778"/>
            <a:ext cx="3752675" cy="215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55"/>
              </a:lnSpc>
              <a:spcBef>
                <a:spcPts val="82"/>
              </a:spcBef>
            </a:pPr>
            <a:r>
              <a:rPr dirty="0" smtClean="0" sz="1500" spc="0" b="1">
                <a:latin typeface="Verdana"/>
                <a:cs typeface="Verdana"/>
              </a:rPr>
              <a:t>A</a:t>
            </a:r>
            <a:r>
              <a:rPr dirty="0" smtClean="0" sz="1500" spc="4" b="1">
                <a:latin typeface="Verdana"/>
                <a:cs typeface="Verdana"/>
              </a:rPr>
              <a:t>L</a:t>
            </a:r>
            <a:r>
              <a:rPr dirty="0" smtClean="0" sz="1500" spc="0" b="1">
                <a:latin typeface="Verdana"/>
                <a:cs typeface="Verdana"/>
              </a:rPr>
              <a:t>D</a:t>
            </a:r>
            <a:r>
              <a:rPr dirty="0" smtClean="0" sz="1500" spc="-4" b="1">
                <a:latin typeface="Verdana"/>
                <a:cs typeface="Verdana"/>
              </a:rPr>
              <a:t>E</a:t>
            </a:r>
            <a:r>
              <a:rPr dirty="0" smtClean="0" sz="1500" spc="0" b="1">
                <a:latin typeface="Verdana"/>
                <a:cs typeface="Verdana"/>
              </a:rPr>
              <a:t>AN</a:t>
            </a:r>
            <a:r>
              <a:rPr dirty="0" smtClean="0" sz="1500" spc="4" b="1">
                <a:latin typeface="Verdana"/>
                <a:cs typeface="Verdana"/>
              </a:rPr>
              <a:t>U</a:t>
            </a:r>
            <a:r>
              <a:rPr dirty="0" smtClean="0" sz="1500" spc="-4" b="1">
                <a:latin typeface="Verdana"/>
                <a:cs typeface="Verdana"/>
              </a:rPr>
              <a:t>E</a:t>
            </a:r>
            <a:r>
              <a:rPr dirty="0" smtClean="0" sz="1500" spc="-4" b="1">
                <a:latin typeface="Verdana"/>
                <a:cs typeface="Verdana"/>
              </a:rPr>
              <a:t>V</a:t>
            </a:r>
            <a:r>
              <a:rPr dirty="0" smtClean="0" sz="1500" spc="0" b="1">
                <a:latin typeface="Verdana"/>
                <a:cs typeface="Verdana"/>
              </a:rPr>
              <a:t>A</a:t>
            </a:r>
            <a:r>
              <a:rPr dirty="0" smtClean="0" sz="1500" spc="0" b="1">
                <a:latin typeface="Verdana"/>
                <a:cs typeface="Verdana"/>
              </a:rPr>
              <a:t> </a:t>
            </a:r>
            <a:r>
              <a:rPr dirty="0" smtClean="0" sz="1500" spc="0" b="1">
                <a:latin typeface="Verdana"/>
                <a:cs typeface="Verdana"/>
              </a:rPr>
              <a:t>DE</a:t>
            </a:r>
            <a:r>
              <a:rPr dirty="0" smtClean="0" sz="1500" spc="0" b="1">
                <a:latin typeface="Verdana"/>
                <a:cs typeface="Verdana"/>
              </a:rPr>
              <a:t> </a:t>
            </a:r>
            <a:r>
              <a:rPr dirty="0" smtClean="0" sz="1500" spc="0" b="1">
                <a:latin typeface="Verdana"/>
                <a:cs typeface="Verdana"/>
              </a:rPr>
              <a:t>SAN</a:t>
            </a:r>
            <a:r>
              <a:rPr dirty="0" smtClean="0" sz="1500" spc="0" b="1">
                <a:latin typeface="Verdana"/>
                <a:cs typeface="Verdana"/>
              </a:rPr>
              <a:t> </a:t>
            </a:r>
            <a:r>
              <a:rPr dirty="0" smtClean="0" sz="1500" spc="0" b="1">
                <a:latin typeface="Verdana"/>
                <a:cs typeface="Verdana"/>
              </a:rPr>
              <a:t>BART</a:t>
            </a:r>
            <a:r>
              <a:rPr dirty="0" smtClean="0" sz="1500" spc="-4" b="1">
                <a:latin typeface="Verdana"/>
                <a:cs typeface="Verdana"/>
              </a:rPr>
              <a:t>O</a:t>
            </a:r>
            <a:r>
              <a:rPr dirty="0" smtClean="0" sz="1500" spc="4" b="1">
                <a:latin typeface="Verdana"/>
                <a:cs typeface="Verdana"/>
              </a:rPr>
              <a:t>L</a:t>
            </a:r>
            <a:r>
              <a:rPr dirty="0" smtClean="0" sz="1500" spc="-4" b="1">
                <a:latin typeface="Verdana"/>
                <a:cs typeface="Verdana"/>
              </a:rPr>
              <a:t>O</a:t>
            </a:r>
            <a:r>
              <a:rPr dirty="0" smtClean="0" sz="1500" spc="-4" b="1">
                <a:latin typeface="Verdana"/>
                <a:cs typeface="Verdana"/>
              </a:rPr>
              <a:t>M</a:t>
            </a:r>
            <a:r>
              <a:rPr dirty="0" smtClean="0" sz="1500" spc="0" b="1">
                <a:latin typeface="Verdana"/>
                <a:cs typeface="Verdana"/>
              </a:rPr>
              <a:t>É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7816" y="1614220"/>
            <a:ext cx="5444478" cy="12293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 marR="762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En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3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14">
                <a:latin typeface="Times New Roman"/>
                <a:cs typeface="Times New Roman"/>
              </a:rPr>
              <a:t>j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ibu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2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ibe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3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tí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ulo</a:t>
            </a:r>
            <a:endParaRPr sz="1200">
              <a:latin typeface="Times New Roman"/>
              <a:cs typeface="Times New Roman"/>
            </a:endParaRPr>
          </a:p>
          <a:p>
            <a:pPr marL="12700" marR="6249">
              <a:lnSpc>
                <a:spcPts val="1379"/>
              </a:lnSpc>
              <a:spcBef>
                <a:spcPts val="617"/>
              </a:spcBef>
            </a:pPr>
            <a:r>
              <a:rPr dirty="0" smtClean="0" sz="1200" spc="0">
                <a:latin typeface="Times New Roman"/>
                <a:cs typeface="Times New Roman"/>
              </a:rPr>
              <a:t>21.1.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6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79">
                <a:latin typeface="Times New Roman"/>
                <a:cs typeface="Times New Roman"/>
              </a:rPr>
              <a:t> </a:t>
            </a:r>
            <a:r>
              <a:rPr dirty="0" smtClean="0" sz="1200" spc="-14">
                <a:latin typeface="Times New Roman"/>
                <a:cs typeface="Times New Roman"/>
              </a:rPr>
              <a:t>L</a:t>
            </a:r>
            <a:r>
              <a:rPr dirty="0" smtClean="0" sz="1200" spc="1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7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6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1985,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6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6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il,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6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-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é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6249">
              <a:lnSpc>
                <a:spcPts val="1379"/>
              </a:lnSpc>
              <a:spcBef>
                <a:spcPts val="695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lvo:</a:t>
            </a:r>
            <a:endParaRPr sz="1200">
              <a:latin typeface="Times New Roman"/>
              <a:cs typeface="Times New Roman"/>
            </a:endParaRPr>
          </a:p>
          <a:p>
            <a:pPr marL="462279">
              <a:lnSpc>
                <a:spcPct val="95825"/>
              </a:lnSpc>
              <a:spcBef>
                <a:spcPts val="710"/>
              </a:spcBef>
            </a:pPr>
            <a:r>
              <a:rPr dirty="0" smtClean="0" sz="1200" spc="0">
                <a:latin typeface="Times New Roman"/>
                <a:cs typeface="Times New Roman"/>
              </a:rPr>
              <a:t>Convo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vo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ue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dimi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nto</a:t>
            </a:r>
            <a:endParaRPr sz="1200">
              <a:latin typeface="Times New Roman"/>
              <a:cs typeface="Times New Roman"/>
            </a:endParaRPr>
          </a:p>
          <a:p>
            <a:pPr marL="12700" marR="19836">
              <a:lnSpc>
                <a:spcPct val="95825"/>
              </a:lnSpc>
              <a:spcBef>
                <a:spcPts val="696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nido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816" y="3194607"/>
            <a:ext cx="5447708" cy="965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Times New Roman"/>
                <a:cs typeface="Times New Roman"/>
              </a:rPr>
              <a:t>Bas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44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39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la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44" b="1"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vo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9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ia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44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4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la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44" b="1"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9" b="1"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ión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44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55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4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Coo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-9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or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39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14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va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ios</a:t>
            </a:r>
            <a:endParaRPr sz="1200">
              <a:latin typeface="Times New Roman"/>
              <a:cs typeface="Times New Roman"/>
            </a:endParaRPr>
          </a:p>
          <a:p>
            <a:pPr marL="12700" marR="11133">
              <a:lnSpc>
                <a:spcPts val="1379"/>
              </a:lnSpc>
              <a:spcBef>
                <a:spcPts val="617"/>
              </a:spcBef>
            </a:pPr>
            <a:r>
              <a:rPr dirty="0" smtClean="0" sz="1200" spc="-4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19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119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la</a:t>
            </a:r>
            <a:r>
              <a:rPr dirty="0" smtClean="0" sz="1200" spc="119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ali</a:t>
            </a:r>
            <a:r>
              <a:rPr dirty="0" smtClean="0" sz="1200" spc="-4" b="1">
                <a:latin typeface="Times New Roman"/>
                <a:cs typeface="Times New Roman"/>
              </a:rPr>
              <a:t>z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ión</a:t>
            </a:r>
            <a:r>
              <a:rPr dirty="0" smtClean="0" sz="1200" spc="119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las</a:t>
            </a:r>
            <a:r>
              <a:rPr dirty="0" smtClean="0" sz="1200" spc="119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Es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4" b="1">
                <a:latin typeface="Times New Roman"/>
                <a:cs typeface="Times New Roman"/>
              </a:rPr>
              <a:t>u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las</a:t>
            </a:r>
            <a:r>
              <a:rPr dirty="0" smtClean="0" sz="1200" spc="119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19" b="1">
                <a:latin typeface="Times New Roman"/>
                <a:cs typeface="Times New Roman"/>
              </a:rPr>
              <a:t>e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119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119" b="1"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9" b="1">
                <a:latin typeface="Times New Roman"/>
                <a:cs typeface="Times New Roman"/>
              </a:rPr>
              <a:t>o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ar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119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ga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4" b="1">
                <a:latin typeface="Times New Roman"/>
                <a:cs typeface="Times New Roman"/>
              </a:rPr>
              <a:t>z</a:t>
            </a:r>
            <a:r>
              <a:rPr dirty="0" smtClean="0" sz="1200" spc="0" b="1">
                <a:latin typeface="Times New Roman"/>
                <a:cs typeface="Times New Roman"/>
              </a:rPr>
              <a:t>ar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1133">
              <a:lnSpc>
                <a:spcPts val="1379"/>
              </a:lnSpc>
              <a:spcBef>
                <a:spcPts val="695"/>
              </a:spcBef>
            </a:pP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ivi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235" b="1"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230" b="1"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latin typeface="Times New Roman"/>
                <a:cs typeface="Times New Roman"/>
              </a:rPr>
              <a:t>é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14" b="1">
                <a:latin typeface="Times New Roman"/>
                <a:cs typeface="Times New Roman"/>
              </a:rPr>
              <a:t>i</a:t>
            </a:r>
            <a:r>
              <a:rPr dirty="0" smtClean="0" sz="1200" spc="-4" b="1">
                <a:latin typeface="Times New Roman"/>
                <a:cs typeface="Times New Roman"/>
              </a:rPr>
              <a:t>m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2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la</a:t>
            </a:r>
            <a:r>
              <a:rPr dirty="0" smtClean="0" sz="1200" spc="4" b="1">
                <a:latin typeface="Times New Roman"/>
                <a:cs typeface="Times New Roman"/>
              </a:rPr>
              <a:t>b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2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225" b="1"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latin typeface="Times New Roman"/>
                <a:cs typeface="Times New Roman"/>
              </a:rPr>
              <a:t>j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225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ial</a:t>
            </a:r>
            <a:r>
              <a:rPr dirty="0" smtClean="0" sz="1200" spc="2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2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0" b="1">
                <a:latin typeface="Times New Roman"/>
                <a:cs typeface="Times New Roman"/>
              </a:rPr>
              <a:t>  </a:t>
            </a:r>
            <a:r>
              <a:rPr dirty="0" smtClean="0" sz="1200" spc="1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Ay</a:t>
            </a:r>
            <a:r>
              <a:rPr dirty="0" smtClean="0" sz="1200" spc="4" b="1">
                <a:latin typeface="Times New Roman"/>
                <a:cs typeface="Times New Roman"/>
              </a:rPr>
              <a:t>u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14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240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12700" marR="22859">
              <a:lnSpc>
                <a:spcPct val="95825"/>
              </a:lnSpc>
              <a:spcBef>
                <a:spcPts val="710"/>
              </a:spcBef>
            </a:pP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4" b="1">
                <a:latin typeface="Times New Roman"/>
                <a:cs typeface="Times New Roman"/>
              </a:rPr>
              <a:t>u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va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4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Ba</a:t>
            </a:r>
            <a:r>
              <a:rPr dirty="0" smtClean="0" sz="1200" spc="-14" b="1"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olo</a:t>
            </a:r>
            <a:r>
              <a:rPr dirty="0" smtClean="0" sz="1200" spc="-4" b="1">
                <a:latin typeface="Times New Roman"/>
                <a:cs typeface="Times New Roman"/>
              </a:rPr>
              <a:t>m</a:t>
            </a:r>
            <a:r>
              <a:rPr dirty="0" smtClean="0" sz="1200" spc="4" b="1">
                <a:latin typeface="Times New Roman"/>
                <a:cs typeface="Times New Roman"/>
              </a:rPr>
              <a:t>é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816" y="4508295"/>
            <a:ext cx="73682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Times New Roman"/>
                <a:cs typeface="Times New Roman"/>
              </a:rPr>
              <a:t>1.-</a:t>
            </a:r>
            <a:r>
              <a:rPr dirty="0" smtClean="0" sz="1200" spc="-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4" b="1">
                <a:latin typeface="Times New Roman"/>
                <a:cs typeface="Times New Roman"/>
              </a:rPr>
              <a:t>b</a:t>
            </a:r>
            <a:r>
              <a:rPr dirty="0" smtClean="0" sz="1200" spc="-4" b="1">
                <a:latin typeface="Times New Roman"/>
                <a:cs typeface="Times New Roman"/>
              </a:rPr>
              <a:t>j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816" y="5031027"/>
            <a:ext cx="5441887" cy="4384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Es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obj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295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29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295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ovisión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29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dimi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endParaRPr sz="1200">
              <a:latin typeface="Times New Roman"/>
              <a:cs typeface="Times New Roman"/>
            </a:endParaRPr>
          </a:p>
          <a:p>
            <a:pPr marL="12700" marR="3367" algn="just">
              <a:lnSpc>
                <a:spcPts val="1379"/>
              </a:lnSpc>
              <a:spcBef>
                <a:spcPts val="629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Monito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/a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/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3367" algn="just">
              <a:lnSpc>
                <a:spcPts val="1379"/>
              </a:lnSpc>
              <a:spcBef>
                <a:spcPts val="688"/>
              </a:spcBef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monito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3367" algn="just">
              <a:lnSpc>
                <a:spcPts val="1379"/>
              </a:lnSpc>
              <a:spcBef>
                <a:spcPts val="688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sté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3367" algn="just">
              <a:lnSpc>
                <a:spcPts val="1379"/>
              </a:lnSpc>
              <a:spcBef>
                <a:spcPts val="688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50800" marR="2391168" algn="just">
              <a:lnSpc>
                <a:spcPct val="95825"/>
              </a:lnSpc>
              <a:spcBef>
                <a:spcPts val="718"/>
              </a:spcBef>
            </a:pPr>
            <a:r>
              <a:rPr dirty="0" smtClean="0" sz="1200" spc="0">
                <a:latin typeface="Times New Roman"/>
                <a:cs typeface="Times New Roman"/>
              </a:rPr>
              <a:t>Todo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 marL="12700" marR="2432" indent="449579" algn="just">
              <a:lnSpc>
                <a:spcPts val="1379"/>
              </a:lnSpc>
              <a:spcBef>
                <a:spcPts val="684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-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das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as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é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2432" algn="just">
              <a:lnSpc>
                <a:spcPts val="1379"/>
              </a:lnSpc>
              <a:spcBef>
                <a:spcPts val="691"/>
              </a:spcBef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4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suj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visto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tuto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2432" algn="just">
              <a:lnSpc>
                <a:spcPts val="1379"/>
              </a:lnSpc>
              <a:spcBef>
                <a:spcPts val="691"/>
              </a:spcBef>
            </a:pP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stipul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14">
                <a:latin typeface="Times New Roman"/>
                <a:cs typeface="Times New Roman"/>
              </a:rPr>
              <a:t>í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7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tos,</a:t>
            </a:r>
            <a:r>
              <a:rPr dirty="0" smtClean="0" sz="1200" spc="10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una</a:t>
            </a:r>
            <a:r>
              <a:rPr dirty="0" smtClean="0" sz="1200" spc="7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7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día</a:t>
            </a:r>
            <a:r>
              <a:rPr dirty="0" smtClean="0" sz="1200" spc="8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2432" algn="just">
              <a:lnSpc>
                <a:spcPts val="1379"/>
              </a:lnSpc>
              <a:spcBef>
                <a:spcPts val="691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julio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2024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9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osto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202</a:t>
            </a:r>
            <a:r>
              <a:rPr dirty="0" smtClean="0" sz="1200" spc="4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2432" algn="just">
              <a:lnSpc>
                <a:spcPts val="1379"/>
              </a:lnSpc>
              <a:spcBef>
                <a:spcPts val="691"/>
              </a:spcBef>
            </a:pPr>
            <a:r>
              <a:rPr dirty="0" smtClean="0" sz="1200" spc="0">
                <a:latin typeface="Times New Roman"/>
                <a:cs typeface="Times New Roman"/>
              </a:rPr>
              <a:t>post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na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ultu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ún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2432" algn="just">
              <a:lnSpc>
                <a:spcPts val="1379"/>
              </a:lnSpc>
              <a:spcBef>
                <a:spcPts val="691"/>
              </a:spcBef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tivid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4429" indent="449579" algn="just">
              <a:lnSpc>
                <a:spcPts val="1379"/>
              </a:lnSpc>
              <a:spcBef>
                <a:spcPts val="70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b)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-14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todos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ptos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ij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14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19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unt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14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nto,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4429" algn="just">
              <a:lnSpc>
                <a:spcPts val="1379"/>
              </a:lnSpc>
              <a:spcBef>
                <a:spcPts val="688"/>
              </a:spcBef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los/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monito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14">
                <a:latin typeface="Times New Roman"/>
                <a:cs typeface="Times New Roman"/>
              </a:rPr>
              <a:t>/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no.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4429" algn="just">
              <a:lnSpc>
                <a:spcPts val="1379"/>
              </a:lnSpc>
              <a:spcBef>
                <a:spcPts val="688"/>
              </a:spcBef>
            </a:pP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4429" algn="just">
              <a:lnSpc>
                <a:spcPts val="1379"/>
              </a:lnSpc>
              <a:spcBef>
                <a:spcPts val="688"/>
              </a:spcBef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3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2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jo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3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dos,</a:t>
            </a:r>
            <a:endParaRPr sz="1200">
              <a:latin typeface="Times New Roman"/>
              <a:cs typeface="Times New Roman"/>
            </a:endParaRPr>
          </a:p>
          <a:p>
            <a:pPr marL="12700" marR="4142577" algn="just">
              <a:lnSpc>
                <a:spcPct val="95825"/>
              </a:lnSpc>
              <a:spcBef>
                <a:spcPts val="718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domin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stivos.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17395" y="10023356"/>
            <a:ext cx="1012010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5"/>
              </a:lnSpc>
              <a:spcBef>
                <a:spcPts val="56"/>
              </a:spcBef>
            </a:pPr>
            <a:r>
              <a:rPr dirty="0" smtClean="0" sz="1000" spc="0" b="1">
                <a:latin typeface="Verdana"/>
                <a:cs typeface="Verdana"/>
              </a:rPr>
              <a:t>P</a:t>
            </a:r>
            <a:r>
              <a:rPr dirty="0" smtClean="0" sz="1000" spc="-4" b="1">
                <a:latin typeface="Verdana"/>
                <a:cs typeface="Verdana"/>
              </a:rPr>
              <a:t>á</a:t>
            </a:r>
            <a:r>
              <a:rPr dirty="0" smtClean="0" sz="1000" spc="9" b="1">
                <a:latin typeface="Verdana"/>
                <a:cs typeface="Verdana"/>
              </a:rPr>
              <a:t>g</a:t>
            </a:r>
            <a:r>
              <a:rPr dirty="0" smtClean="0" sz="1000" spc="-4" b="1">
                <a:latin typeface="Verdana"/>
                <a:cs typeface="Verdana"/>
              </a:rPr>
              <a:t>i</a:t>
            </a:r>
            <a:r>
              <a:rPr dirty="0" smtClean="0" sz="1000" spc="9" b="1">
                <a:latin typeface="Verdana"/>
                <a:cs typeface="Verdana"/>
              </a:rPr>
              <a:t>n</a:t>
            </a:r>
            <a:r>
              <a:rPr dirty="0" smtClean="0" sz="1000" spc="0" b="1">
                <a:latin typeface="Verdana"/>
                <a:cs typeface="Verdana"/>
              </a:rPr>
              <a:t>a</a:t>
            </a:r>
            <a:r>
              <a:rPr dirty="0" smtClean="0" sz="1000" spc="-43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1</a:t>
            </a:r>
            <a:r>
              <a:rPr dirty="0" smtClean="0" sz="1000" spc="2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de</a:t>
            </a:r>
            <a:r>
              <a:rPr dirty="0" smtClean="0" sz="1000" spc="-8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5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517395" y="453596"/>
            <a:ext cx="401508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Y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25" b="1" u="heavy">
                <a:latin typeface="Arial"/>
                <a:cs typeface="Arial"/>
              </a:rPr>
              <a:t>T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I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29" b="1" u="heavy">
                <a:latin typeface="Arial"/>
                <a:cs typeface="Arial"/>
              </a:rPr>
              <a:t> 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L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14" b="1" u="heavy">
                <a:latin typeface="Arial"/>
                <a:cs typeface="Arial"/>
              </a:rPr>
              <a:t>E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14" b="1" u="heavy">
                <a:latin typeface="Arial"/>
                <a:cs typeface="Arial"/>
              </a:rPr>
              <a:t>V</a:t>
            </a:r>
            <a:r>
              <a:rPr dirty="0" smtClean="0" sz="1200" spc="0" b="1" u="heavy">
                <a:latin typeface="Arial"/>
                <a:cs typeface="Arial"/>
              </a:rPr>
              <a:t>A</a:t>
            </a:r>
            <a:r>
              <a:rPr dirty="0" smtClean="0" sz="1200" spc="-24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4" b="1" u="heavy">
                <a:latin typeface="Arial"/>
                <a:cs typeface="Arial"/>
              </a:rPr>
              <a:t> </a:t>
            </a:r>
            <a:r>
              <a:rPr dirty="0" smtClean="0" sz="1200" spc="25" b="1" u="heavy">
                <a:latin typeface="Arial"/>
                <a:cs typeface="Arial"/>
              </a:rPr>
              <a:t>S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9" b="1" u="heavy">
                <a:latin typeface="Arial"/>
                <a:cs typeface="Arial"/>
              </a:rPr>
              <a:t> </a:t>
            </a:r>
            <a:r>
              <a:rPr dirty="0" smtClean="0" sz="1200" spc="9" b="1" u="heavy">
                <a:latin typeface="Arial"/>
                <a:cs typeface="Arial"/>
              </a:rPr>
              <a:t>B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R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0" b="1" u="heavy">
                <a:latin typeface="Arial"/>
                <a:cs typeface="Arial"/>
              </a:rPr>
              <a:t>LO</a:t>
            </a:r>
            <a:r>
              <a:rPr dirty="0" smtClean="0" sz="1200" spc="-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É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17395" y="699353"/>
            <a:ext cx="2414704" cy="346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PL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14" b="1">
                <a:latin typeface="Arial"/>
                <a:cs typeface="Arial"/>
              </a:rPr>
              <a:t>Z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C</a:t>
            </a:r>
            <a:r>
              <a:rPr dirty="0" smtClean="0" sz="900" spc="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NSTITUCI</a:t>
            </a:r>
            <a:r>
              <a:rPr dirty="0" smtClean="0" sz="900" spc="-4" b="1">
                <a:latin typeface="Arial"/>
                <a:cs typeface="Arial"/>
              </a:rPr>
              <a:t>Ó</a:t>
            </a:r>
            <a:r>
              <a:rPr dirty="0" smtClean="0" sz="900" spc="0" b="1">
                <a:latin typeface="Arial"/>
                <a:cs typeface="Arial"/>
              </a:rPr>
              <a:t>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Nº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46"/>
              </a:spcBef>
            </a:pP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7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LD</a:t>
            </a:r>
            <a:r>
              <a:rPr dirty="0" smtClean="0" sz="900" spc="9" b="1">
                <a:latin typeface="Arial"/>
                <a:cs typeface="Arial"/>
              </a:rPr>
              <a:t>E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NUE</a:t>
            </a:r>
            <a:r>
              <a:rPr dirty="0" smtClean="0" sz="900" spc="9" b="1">
                <a:latin typeface="Arial"/>
                <a:cs typeface="Arial"/>
              </a:rPr>
              <a:t>V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DE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9" b="1">
                <a:latin typeface="Arial"/>
                <a:cs typeface="Arial"/>
              </a:rPr>
              <a:t>S</a:t>
            </a:r>
            <a:r>
              <a:rPr dirty="0" smtClean="0" sz="900" spc="0" b="1">
                <a:latin typeface="Arial"/>
                <a:cs typeface="Arial"/>
              </a:rPr>
              <a:t>AN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BART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L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4" b="1">
                <a:latin typeface="Arial"/>
                <a:cs typeface="Arial"/>
              </a:rPr>
              <a:t>M</a:t>
            </a:r>
            <a:r>
              <a:rPr dirty="0" smtClean="0" sz="900" spc="0" b="1"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71947" y="699353"/>
            <a:ext cx="1337156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TELF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Y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F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X: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4" b="1">
                <a:latin typeface="Arial"/>
                <a:cs typeface="Arial"/>
              </a:rPr>
              <a:t>9</a:t>
            </a:r>
            <a:r>
              <a:rPr dirty="0" smtClean="0" sz="900" spc="4" b="1">
                <a:latin typeface="Arial"/>
                <a:cs typeface="Arial"/>
              </a:rPr>
              <a:t>2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1</a:t>
            </a:r>
            <a:r>
              <a:rPr dirty="0" smtClean="0" sz="900" spc="4" b="1">
                <a:latin typeface="Arial"/>
                <a:cs typeface="Arial"/>
              </a:rPr>
              <a:t>0</a:t>
            </a:r>
            <a:r>
              <a:rPr dirty="0" smtClean="0" sz="900" spc="-9" b="1">
                <a:latin typeface="Arial"/>
                <a:cs typeface="Arial"/>
              </a:rPr>
              <a:t>0</a:t>
            </a:r>
            <a:r>
              <a:rPr dirty="0" smtClean="0" sz="900" spc="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7816" y="1118920"/>
            <a:ext cx="5449323" cy="2018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>
              <a:lnSpc>
                <a:spcPts val="1325"/>
              </a:lnSpc>
              <a:spcBef>
                <a:spcPts val="66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-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3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ui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 </a:t>
            </a:r>
            <a:r>
              <a:rPr dirty="0" smtClean="0" sz="1200" spc="1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ñ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na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09,00</a:t>
            </a:r>
            <a:r>
              <a:rPr dirty="0" smtClean="0" sz="1200" spc="2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14,00</a:t>
            </a:r>
            <a:endParaRPr sz="1200">
              <a:latin typeface="Times New Roman"/>
              <a:cs typeface="Times New Roman"/>
            </a:endParaRPr>
          </a:p>
          <a:p>
            <a:pPr marL="12700" marR="11102" algn="just">
              <a:lnSpc>
                <a:spcPts val="1379"/>
              </a:lnSpc>
              <a:spcBef>
                <a:spcPts val="62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todos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dí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na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1102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ún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8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ndo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7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ue</a:t>
            </a:r>
            <a:r>
              <a:rPr dirty="0" smtClean="0" sz="1200" spc="7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1102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ntil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En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1102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9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uto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ito</a:t>
            </a:r>
            <a:r>
              <a:rPr dirty="0" smtClean="0" sz="1200" spc="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1102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2279" marR="5759">
              <a:lnSpc>
                <a:spcPct val="95825"/>
              </a:lnSpc>
              <a:spcBef>
                <a:spcPts val="70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d)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endParaRPr sz="1200">
              <a:latin typeface="Times New Roman"/>
              <a:cs typeface="Times New Roman"/>
            </a:endParaRPr>
          </a:p>
          <a:p>
            <a:pPr marL="12700" marR="1911932" algn="just">
              <a:lnSpc>
                <a:spcPct val="95825"/>
              </a:lnSpc>
              <a:spcBef>
                <a:spcPts val="69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túe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nomb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7816" y="3488739"/>
            <a:ext cx="202755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Times New Roman"/>
                <a:cs typeface="Times New Roman"/>
              </a:rPr>
              <a:t>2.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4" b="1">
                <a:latin typeface="Times New Roman"/>
                <a:cs typeface="Times New Roman"/>
              </a:rPr>
              <a:t>q</a:t>
            </a:r>
            <a:r>
              <a:rPr dirty="0" smtClean="0" sz="1200" spc="4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isi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os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los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as</a:t>
            </a:r>
            <a:r>
              <a:rPr dirty="0" smtClean="0" sz="1200" spc="4" b="1">
                <a:latin typeface="Times New Roman"/>
                <a:cs typeface="Times New Roman"/>
              </a:rPr>
              <a:t>p</a:t>
            </a:r>
            <a:r>
              <a:rPr dirty="0" smtClean="0" sz="1200" spc="-9" b="1">
                <a:latin typeface="Times New Roman"/>
                <a:cs typeface="Times New Roman"/>
              </a:rPr>
              <a:t>i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7816" y="4011471"/>
            <a:ext cx="5447676" cy="4399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spi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ha</a:t>
            </a:r>
            <a:r>
              <a:rPr dirty="0" smtClean="0" sz="1200" spc="13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endParaRPr sz="1200">
              <a:latin typeface="Times New Roman"/>
              <a:cs typeface="Times New Roman"/>
            </a:endParaRPr>
          </a:p>
          <a:p>
            <a:pPr marL="12700" marR="22859">
              <a:lnSpc>
                <a:spcPct val="95825"/>
              </a:lnSpc>
              <a:spcBef>
                <a:spcPts val="617"/>
              </a:spcBef>
            </a:pP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quisitos: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6415" y="4537251"/>
            <a:ext cx="16606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5015" y="4537251"/>
            <a:ext cx="4982146" cy="3068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330" algn="just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ndido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stos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tibilid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718925">
              <a:lnSpc>
                <a:spcPts val="1379"/>
              </a:lnSpc>
              <a:spcBef>
                <a:spcPts val="617"/>
              </a:spcBef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nomb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Admin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úbli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718925">
              <a:lnSpc>
                <a:spcPts val="1379"/>
              </a:lnSpc>
              <a:spcBef>
                <a:spcPts val="695"/>
              </a:spcBef>
            </a:pP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umplidos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ños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79"/>
              </a:lnSpc>
              <a:spcBef>
                <a:spcPts val="710"/>
              </a:spcBef>
            </a:pPr>
            <a:r>
              <a:rPr dirty="0" smtClean="0" sz="1200" spc="0">
                <a:latin typeface="Times New Roman"/>
                <a:cs typeface="Times New Roman"/>
              </a:rPr>
              <a:t>Est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sión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monitor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lib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sup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monitor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Título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é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nim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1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Edu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é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1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é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ultu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  <a:p>
            <a:pPr marL="12700" marR="7494" algn="just">
              <a:lnSpc>
                <a:spcPts val="1379"/>
              </a:lnSpc>
              <a:spcBef>
                <a:spcPts val="71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14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ísi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impida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ño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7494" algn="just">
              <a:lnSpc>
                <a:spcPts val="1379"/>
              </a:lnSpc>
              <a:spcBef>
                <a:spcPts val="684"/>
              </a:spcBef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jo.</a:t>
            </a:r>
            <a:endParaRPr sz="1200">
              <a:latin typeface="Times New Roman"/>
              <a:cs typeface="Times New Roman"/>
            </a:endParaRPr>
          </a:p>
          <a:p>
            <a:pPr marL="12700" marR="3936" algn="just">
              <a:lnSpc>
                <a:spcPct val="95825"/>
              </a:lnSpc>
              <a:spcBef>
                <a:spcPts val="71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iplin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29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endParaRPr sz="1200">
              <a:latin typeface="Times New Roman"/>
              <a:cs typeface="Times New Roman"/>
            </a:endParaRPr>
          </a:p>
          <a:p>
            <a:pPr marL="12700" marR="765025" algn="just">
              <a:lnSpc>
                <a:spcPct val="95825"/>
              </a:lnSpc>
              <a:spcBef>
                <a:spcPts val="684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lqui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Admin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úbli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9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6415" y="5063031"/>
            <a:ext cx="175214" cy="439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b)</a:t>
            </a:r>
            <a:endParaRPr sz="1200">
              <a:latin typeface="Times New Roman"/>
              <a:cs typeface="Times New Roman"/>
            </a:endParaRPr>
          </a:p>
          <a:p>
            <a:pPr marL="12700" marR="9144">
              <a:lnSpc>
                <a:spcPct val="95825"/>
              </a:lnSpc>
              <a:spcBef>
                <a:spcPts val="617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96415" y="6640371"/>
            <a:ext cx="17521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6415" y="7166151"/>
            <a:ext cx="16606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816" y="7957107"/>
            <a:ext cx="94181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Times New Roman"/>
                <a:cs typeface="Times New Roman"/>
              </a:rPr>
              <a:t>3.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oli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4" b="1">
                <a:latin typeface="Times New Roman"/>
                <a:cs typeface="Times New Roman"/>
              </a:rPr>
              <a:t>u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816" y="8479839"/>
            <a:ext cx="5444021" cy="9672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Comp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soli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1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8342">
              <a:lnSpc>
                <a:spcPts val="1379"/>
              </a:lnSpc>
              <a:spcBef>
                <a:spcPts val="62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Al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lde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19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unt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-9">
                <a:latin typeface="Times New Roman"/>
                <a:cs typeface="Times New Roman"/>
              </a:rPr>
              <a:t>B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tolomé</a:t>
            </a:r>
            <a:r>
              <a:rPr dirty="0" smtClean="0" sz="1200" spc="2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15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5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8342">
              <a:lnSpc>
                <a:spcPts val="1379"/>
              </a:lnSpc>
              <a:spcBef>
                <a:spcPts val="684"/>
              </a:spcBef>
            </a:pP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z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dí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publi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</a:t>
            </a:r>
            <a:endParaRPr sz="1200">
              <a:latin typeface="Times New Roman"/>
              <a:cs typeface="Times New Roman"/>
            </a:endParaRPr>
          </a:p>
          <a:p>
            <a:pPr marL="12700" marR="21929">
              <a:lnSpc>
                <a:spcPct val="95825"/>
              </a:lnSpc>
              <a:spcBef>
                <a:spcPts val="719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sa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Consisto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14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jun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2024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17395" y="10023356"/>
            <a:ext cx="1012010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5"/>
              </a:lnSpc>
              <a:spcBef>
                <a:spcPts val="56"/>
              </a:spcBef>
            </a:pPr>
            <a:r>
              <a:rPr dirty="0" smtClean="0" sz="1000" spc="0" b="1">
                <a:latin typeface="Verdana"/>
                <a:cs typeface="Verdana"/>
              </a:rPr>
              <a:t>P</a:t>
            </a:r>
            <a:r>
              <a:rPr dirty="0" smtClean="0" sz="1000" spc="-4" b="1">
                <a:latin typeface="Verdana"/>
                <a:cs typeface="Verdana"/>
              </a:rPr>
              <a:t>á</a:t>
            </a:r>
            <a:r>
              <a:rPr dirty="0" smtClean="0" sz="1000" spc="9" b="1">
                <a:latin typeface="Verdana"/>
                <a:cs typeface="Verdana"/>
              </a:rPr>
              <a:t>g</a:t>
            </a:r>
            <a:r>
              <a:rPr dirty="0" smtClean="0" sz="1000" spc="-4" b="1">
                <a:latin typeface="Verdana"/>
                <a:cs typeface="Verdana"/>
              </a:rPr>
              <a:t>i</a:t>
            </a:r>
            <a:r>
              <a:rPr dirty="0" smtClean="0" sz="1000" spc="9" b="1">
                <a:latin typeface="Verdana"/>
                <a:cs typeface="Verdana"/>
              </a:rPr>
              <a:t>n</a:t>
            </a:r>
            <a:r>
              <a:rPr dirty="0" smtClean="0" sz="1000" spc="0" b="1">
                <a:latin typeface="Verdana"/>
                <a:cs typeface="Verdana"/>
              </a:rPr>
              <a:t>a</a:t>
            </a:r>
            <a:r>
              <a:rPr dirty="0" smtClean="0" sz="1000" spc="-43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2</a:t>
            </a:r>
            <a:r>
              <a:rPr dirty="0" smtClean="0" sz="1000" spc="2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de</a:t>
            </a:r>
            <a:r>
              <a:rPr dirty="0" smtClean="0" sz="1000" spc="-8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5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1517395" y="453596"/>
            <a:ext cx="401508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Y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25" b="1" u="heavy">
                <a:latin typeface="Arial"/>
                <a:cs typeface="Arial"/>
              </a:rPr>
              <a:t>T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I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29" b="1" u="heavy">
                <a:latin typeface="Arial"/>
                <a:cs typeface="Arial"/>
              </a:rPr>
              <a:t> 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L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14" b="1" u="heavy">
                <a:latin typeface="Arial"/>
                <a:cs typeface="Arial"/>
              </a:rPr>
              <a:t>E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14" b="1" u="heavy">
                <a:latin typeface="Arial"/>
                <a:cs typeface="Arial"/>
              </a:rPr>
              <a:t>V</a:t>
            </a:r>
            <a:r>
              <a:rPr dirty="0" smtClean="0" sz="1200" spc="0" b="1" u="heavy">
                <a:latin typeface="Arial"/>
                <a:cs typeface="Arial"/>
              </a:rPr>
              <a:t>A</a:t>
            </a:r>
            <a:r>
              <a:rPr dirty="0" smtClean="0" sz="1200" spc="-24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4" b="1" u="heavy">
                <a:latin typeface="Arial"/>
                <a:cs typeface="Arial"/>
              </a:rPr>
              <a:t> </a:t>
            </a:r>
            <a:r>
              <a:rPr dirty="0" smtClean="0" sz="1200" spc="25" b="1" u="heavy">
                <a:latin typeface="Arial"/>
                <a:cs typeface="Arial"/>
              </a:rPr>
              <a:t>S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9" b="1" u="heavy">
                <a:latin typeface="Arial"/>
                <a:cs typeface="Arial"/>
              </a:rPr>
              <a:t> </a:t>
            </a:r>
            <a:r>
              <a:rPr dirty="0" smtClean="0" sz="1200" spc="9" b="1" u="heavy">
                <a:latin typeface="Arial"/>
                <a:cs typeface="Arial"/>
              </a:rPr>
              <a:t>B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R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0" b="1" u="heavy">
                <a:latin typeface="Arial"/>
                <a:cs typeface="Arial"/>
              </a:rPr>
              <a:t>LO</a:t>
            </a:r>
            <a:r>
              <a:rPr dirty="0" smtClean="0" sz="1200" spc="-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É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17395" y="699353"/>
            <a:ext cx="2414704" cy="346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PL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14" b="1">
                <a:latin typeface="Arial"/>
                <a:cs typeface="Arial"/>
              </a:rPr>
              <a:t>Z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C</a:t>
            </a:r>
            <a:r>
              <a:rPr dirty="0" smtClean="0" sz="900" spc="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NSTITUCI</a:t>
            </a:r>
            <a:r>
              <a:rPr dirty="0" smtClean="0" sz="900" spc="-4" b="1">
                <a:latin typeface="Arial"/>
                <a:cs typeface="Arial"/>
              </a:rPr>
              <a:t>Ó</a:t>
            </a:r>
            <a:r>
              <a:rPr dirty="0" smtClean="0" sz="900" spc="0" b="1">
                <a:latin typeface="Arial"/>
                <a:cs typeface="Arial"/>
              </a:rPr>
              <a:t>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Nº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46"/>
              </a:spcBef>
            </a:pP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7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LD</a:t>
            </a:r>
            <a:r>
              <a:rPr dirty="0" smtClean="0" sz="900" spc="9" b="1">
                <a:latin typeface="Arial"/>
                <a:cs typeface="Arial"/>
              </a:rPr>
              <a:t>E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NUE</a:t>
            </a:r>
            <a:r>
              <a:rPr dirty="0" smtClean="0" sz="900" spc="9" b="1">
                <a:latin typeface="Arial"/>
                <a:cs typeface="Arial"/>
              </a:rPr>
              <a:t>V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DE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9" b="1">
                <a:latin typeface="Arial"/>
                <a:cs typeface="Arial"/>
              </a:rPr>
              <a:t>S</a:t>
            </a:r>
            <a:r>
              <a:rPr dirty="0" smtClean="0" sz="900" spc="0" b="1">
                <a:latin typeface="Arial"/>
                <a:cs typeface="Arial"/>
              </a:rPr>
              <a:t>AN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BART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L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4" b="1">
                <a:latin typeface="Arial"/>
                <a:cs typeface="Arial"/>
              </a:rPr>
              <a:t>M</a:t>
            </a:r>
            <a:r>
              <a:rPr dirty="0" smtClean="0" sz="900" spc="0" b="1"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71947" y="699353"/>
            <a:ext cx="1337156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TELF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Y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F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X: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4" b="1">
                <a:latin typeface="Arial"/>
                <a:cs typeface="Arial"/>
              </a:rPr>
              <a:t>9</a:t>
            </a:r>
            <a:r>
              <a:rPr dirty="0" smtClean="0" sz="900" spc="4" b="1">
                <a:latin typeface="Arial"/>
                <a:cs typeface="Arial"/>
              </a:rPr>
              <a:t>2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1</a:t>
            </a:r>
            <a:r>
              <a:rPr dirty="0" smtClean="0" sz="900" spc="4" b="1">
                <a:latin typeface="Arial"/>
                <a:cs typeface="Arial"/>
              </a:rPr>
              <a:t>0</a:t>
            </a:r>
            <a:r>
              <a:rPr dirty="0" smtClean="0" sz="900" spc="-9" b="1">
                <a:latin typeface="Arial"/>
                <a:cs typeface="Arial"/>
              </a:rPr>
              <a:t>0</a:t>
            </a:r>
            <a:r>
              <a:rPr dirty="0" smtClean="0" sz="900" spc="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7816" y="1118920"/>
            <a:ext cx="5443259" cy="703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soli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ndo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3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dmisión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so,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ñ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da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opia</a:t>
            </a:r>
            <a:endParaRPr sz="1200">
              <a:latin typeface="Times New Roman"/>
              <a:cs typeface="Times New Roman"/>
            </a:endParaRPr>
          </a:p>
          <a:p>
            <a:pPr marL="12700" marR="22859">
              <a:lnSpc>
                <a:spcPct val="95825"/>
              </a:lnSpc>
              <a:spcBef>
                <a:spcPts val="62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título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9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2279" marR="22859">
              <a:lnSpc>
                <a:spcPct val="95825"/>
              </a:lnSpc>
              <a:spcBef>
                <a:spcPts val="684"/>
              </a:spcBef>
            </a:pPr>
            <a:r>
              <a:rPr dirty="0" smtClean="0" sz="1200" spc="-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é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7816" y="2173527"/>
            <a:ext cx="179467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Times New Roman"/>
                <a:cs typeface="Times New Roman"/>
              </a:rPr>
              <a:t>4.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-14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isión</a:t>
            </a:r>
            <a:r>
              <a:rPr dirty="0" smtClean="0" sz="1200" spc="4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4" b="1"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-9" b="1"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7816" y="2696259"/>
            <a:ext cx="5447793" cy="967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El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día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6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6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4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3485">
              <a:lnSpc>
                <a:spcPts val="1379"/>
              </a:lnSpc>
              <a:spcBef>
                <a:spcPts val="62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Al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solu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lista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dmitidos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x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luidos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3485">
              <a:lnSpc>
                <a:spcPts val="1379"/>
              </a:lnSpc>
              <a:spcBef>
                <a:spcPts val="684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3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nomb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llidos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da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to,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núm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endParaRPr sz="1200">
              <a:latin typeface="Times New Roman"/>
              <a:cs typeface="Times New Roman"/>
            </a:endParaRPr>
          </a:p>
          <a:p>
            <a:pPr marL="12700" marR="22860">
              <a:lnSpc>
                <a:spcPct val="95825"/>
              </a:lnSpc>
              <a:spcBef>
                <a:spcPts val="71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dmisión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7816" y="4014519"/>
            <a:ext cx="154960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Times New Roman"/>
                <a:cs typeface="Times New Roman"/>
              </a:rPr>
              <a:t>5.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-4" b="1">
                <a:latin typeface="Times New Roman"/>
                <a:cs typeface="Times New Roman"/>
              </a:rPr>
              <a:t>t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-14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4" b="1">
                <a:latin typeface="Times New Roman"/>
                <a:cs typeface="Times New Roman"/>
              </a:rPr>
              <a:t> </a:t>
            </a:r>
            <a:r>
              <a:rPr dirty="0" smtClean="0" sz="1200" spc="9" b="1">
                <a:latin typeface="Times New Roman"/>
                <a:cs typeface="Times New Roman"/>
              </a:rPr>
              <a:t>s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4" b="1">
                <a:latin typeface="Times New Roman"/>
                <a:cs typeface="Times New Roman"/>
              </a:rPr>
              <a:t>c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ió</a:t>
            </a:r>
            <a:r>
              <a:rPr dirty="0" smtClean="0" sz="1200" spc="4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7816" y="4537251"/>
            <a:ext cx="5444146" cy="439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Consisti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é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marL="12700" marR="22860">
              <a:lnSpc>
                <a:spcPct val="95825"/>
              </a:lnSpc>
              <a:spcBef>
                <a:spcPts val="617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pli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6415" y="5333393"/>
            <a:ext cx="5209185" cy="2316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350"/>
              </a:lnSpc>
              <a:spcBef>
                <a:spcPts val="67"/>
              </a:spcBef>
            </a:pPr>
            <a:r>
              <a:rPr dirty="0" smtClean="0" sz="1200" spc="0">
                <a:latin typeface="Symbol"/>
                <a:cs typeface="Symbol"/>
              </a:rPr>
              <a:t></a:t>
            </a:r>
            <a:r>
              <a:rPr dirty="0" smtClean="0" sz="1200" spc="0">
                <a:latin typeface="Times New Roman"/>
                <a:cs typeface="Times New Roman"/>
              </a:rPr>
              <a:t>  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puntos.</a:t>
            </a:r>
            <a:endParaRPr sz="1200">
              <a:latin typeface="Times New Roman"/>
              <a:cs typeface="Times New Roman"/>
            </a:endParaRPr>
          </a:p>
          <a:p>
            <a:pPr marL="241300" indent="-228600" algn="just">
              <a:lnSpc>
                <a:spcPts val="1528"/>
              </a:lnSpc>
              <a:spcBef>
                <a:spcPts val="622"/>
              </a:spcBef>
              <a:tabLst>
                <a:tab pos="241300" algn="l"/>
              </a:tabLst>
            </a:pPr>
            <a:r>
              <a:rPr dirty="0" smtClean="0" sz="1200" spc="0">
                <a:latin typeface="Symbol"/>
                <a:cs typeface="Symbol"/>
              </a:rPr>
              <a:t></a:t>
            </a:r>
            <a:r>
              <a:rPr dirty="0" smtClean="0" sz="1200" spc="0">
                <a:latin typeface="Times New Roman"/>
                <a:cs typeface="Times New Roman"/>
              </a:rPr>
              <a:t>	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án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4">
                <a:latin typeface="Times New Roman"/>
                <a:cs typeface="Times New Roman"/>
              </a:rPr>
              <a:t>ó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títulos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sos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dos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241300" algn="just">
              <a:lnSpc>
                <a:spcPts val="1379"/>
              </a:lnSpc>
              <a:spcBef>
                <a:spcPts val="752"/>
              </a:spcBef>
              <a:tabLst>
                <a:tab pos="2413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jo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(Titulo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T.A.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.A.D.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241300" algn="just">
              <a:lnSpc>
                <a:spcPts val="1379"/>
              </a:lnSpc>
              <a:spcBef>
                <a:spcPts val="678"/>
              </a:spcBef>
              <a:tabLst>
                <a:tab pos="241300" algn="l"/>
              </a:tabLst>
            </a:pP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sio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9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241300" algn="just">
              <a:lnSpc>
                <a:spcPts val="1379"/>
              </a:lnSpc>
              <a:spcBef>
                <a:spcPts val="678"/>
              </a:spcBef>
              <a:tabLst>
                <a:tab pos="241300" algn="l"/>
              </a:tabLst>
            </a:pP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3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lib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ultu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údi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241300" algn="just">
              <a:lnSpc>
                <a:spcPts val="1379"/>
              </a:lnSpc>
              <a:spcBef>
                <a:spcPts val="678"/>
              </a:spcBef>
              <a:tabLst>
                <a:tab pos="241300" algn="l"/>
              </a:tabLst>
            </a:pP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puntos.</a:t>
            </a:r>
            <a:endParaRPr sz="1200">
              <a:latin typeface="Times New Roman"/>
              <a:cs typeface="Times New Roman"/>
            </a:endParaRPr>
          </a:p>
          <a:p>
            <a:pPr marL="241300" marR="429" indent="-228600" algn="just">
              <a:lnSpc>
                <a:spcPts val="1528"/>
              </a:lnSpc>
              <a:spcBef>
                <a:spcPts val="718"/>
              </a:spcBef>
              <a:tabLst>
                <a:tab pos="241300" algn="l"/>
              </a:tabLst>
            </a:pPr>
            <a:r>
              <a:rPr dirty="0" smtClean="0" sz="1200" spc="0">
                <a:latin typeface="Symbol"/>
                <a:cs typeface="Symbol"/>
              </a:rPr>
              <a:t></a:t>
            </a:r>
            <a:r>
              <a:rPr dirty="0" smtClean="0" sz="1200" spc="0">
                <a:latin typeface="Times New Roman"/>
                <a:cs typeface="Times New Roman"/>
              </a:rPr>
              <a:t>	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nta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omo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monitor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241300" marR="429" algn="just">
              <a:lnSpc>
                <a:spcPts val="1379"/>
              </a:lnSpc>
              <a:spcBef>
                <a:spcPts val="707"/>
              </a:spcBef>
              <a:tabLst>
                <a:tab pos="241300" algn="l"/>
              </a:tabLst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ntos,.</a:t>
            </a:r>
            <a:r>
              <a:rPr dirty="0" smtClean="0" sz="1200" spc="4">
                <a:latin typeface="Times New Roman"/>
                <a:cs typeface="Times New Roman"/>
              </a:rPr>
              <a:t>.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ños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puntu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5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3586">
              <a:lnSpc>
                <a:spcPct val="102091"/>
              </a:lnSpc>
              <a:spcBef>
                <a:spcPts val="713"/>
              </a:spcBef>
            </a:pPr>
            <a:r>
              <a:rPr dirty="0" smtClean="0" sz="1200" spc="0">
                <a:latin typeface="Symbol"/>
                <a:cs typeface="Symbol"/>
              </a:rPr>
              <a:t></a:t>
            </a:r>
            <a:r>
              <a:rPr dirty="0" smtClean="0" sz="1200" spc="0">
                <a:latin typeface="Times New Roman"/>
                <a:cs typeface="Times New Roman"/>
              </a:rPr>
              <a:t>  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sidir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816" y="8263431"/>
            <a:ext cx="171908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Times New Roman"/>
                <a:cs typeface="Times New Roman"/>
              </a:rPr>
              <a:t>6.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la</a:t>
            </a:r>
            <a:r>
              <a:rPr dirty="0" smtClean="0" sz="1200" spc="-4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ión</a:t>
            </a:r>
            <a:r>
              <a:rPr dirty="0" smtClean="0" sz="1200" spc="4" b="1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latin typeface="Times New Roman"/>
                <a:cs typeface="Times New Roman"/>
              </a:rPr>
              <a:t>p</a:t>
            </a:r>
            <a:r>
              <a:rPr dirty="0" smtClean="0" sz="1200" spc="-4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4" b="1">
                <a:latin typeface="Times New Roman"/>
                <a:cs typeface="Times New Roman"/>
              </a:rPr>
              <a:t>b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os.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816" y="8786163"/>
            <a:ext cx="5445048" cy="967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 marR="2093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Con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luida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é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justi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endParaRPr sz="1200">
              <a:latin typeface="Times New Roman"/>
              <a:cs typeface="Times New Roman"/>
            </a:endParaRPr>
          </a:p>
          <a:p>
            <a:pPr marL="12700" marR="6954">
              <a:lnSpc>
                <a:spcPts val="1379"/>
              </a:lnSpc>
              <a:spcBef>
                <a:spcPts val="629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ibun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23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dos</a:t>
            </a:r>
            <a:r>
              <a:rPr dirty="0" smtClean="0" sz="1200" spc="2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6954">
              <a:lnSpc>
                <a:spcPts val="1379"/>
              </a:lnSpc>
              <a:spcBef>
                <a:spcPts val="684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mpo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lde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1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6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9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puntu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17395" y="10023356"/>
            <a:ext cx="1012010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5"/>
              </a:lnSpc>
              <a:spcBef>
                <a:spcPts val="56"/>
              </a:spcBef>
            </a:pPr>
            <a:r>
              <a:rPr dirty="0" smtClean="0" sz="1000" spc="0" b="1">
                <a:latin typeface="Verdana"/>
                <a:cs typeface="Verdana"/>
              </a:rPr>
              <a:t>P</a:t>
            </a:r>
            <a:r>
              <a:rPr dirty="0" smtClean="0" sz="1000" spc="-4" b="1">
                <a:latin typeface="Verdana"/>
                <a:cs typeface="Verdana"/>
              </a:rPr>
              <a:t>á</a:t>
            </a:r>
            <a:r>
              <a:rPr dirty="0" smtClean="0" sz="1000" spc="9" b="1">
                <a:latin typeface="Verdana"/>
                <a:cs typeface="Verdana"/>
              </a:rPr>
              <a:t>g</a:t>
            </a:r>
            <a:r>
              <a:rPr dirty="0" smtClean="0" sz="1000" spc="-4" b="1">
                <a:latin typeface="Verdana"/>
                <a:cs typeface="Verdana"/>
              </a:rPr>
              <a:t>i</a:t>
            </a:r>
            <a:r>
              <a:rPr dirty="0" smtClean="0" sz="1000" spc="9" b="1">
                <a:latin typeface="Verdana"/>
                <a:cs typeface="Verdana"/>
              </a:rPr>
              <a:t>n</a:t>
            </a:r>
            <a:r>
              <a:rPr dirty="0" smtClean="0" sz="1000" spc="0" b="1">
                <a:latin typeface="Verdana"/>
                <a:cs typeface="Verdana"/>
              </a:rPr>
              <a:t>a</a:t>
            </a:r>
            <a:r>
              <a:rPr dirty="0" smtClean="0" sz="1000" spc="-43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3</a:t>
            </a:r>
            <a:r>
              <a:rPr dirty="0" smtClean="0" sz="1000" spc="2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de</a:t>
            </a:r>
            <a:r>
              <a:rPr dirty="0" smtClean="0" sz="1000" spc="-8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5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517395" y="453596"/>
            <a:ext cx="401508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Y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25" b="1" u="heavy">
                <a:latin typeface="Arial"/>
                <a:cs typeface="Arial"/>
              </a:rPr>
              <a:t>T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I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29" b="1" u="heavy">
                <a:latin typeface="Arial"/>
                <a:cs typeface="Arial"/>
              </a:rPr>
              <a:t> 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L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14" b="1" u="heavy">
                <a:latin typeface="Arial"/>
                <a:cs typeface="Arial"/>
              </a:rPr>
              <a:t>E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14" b="1" u="heavy">
                <a:latin typeface="Arial"/>
                <a:cs typeface="Arial"/>
              </a:rPr>
              <a:t>V</a:t>
            </a:r>
            <a:r>
              <a:rPr dirty="0" smtClean="0" sz="1200" spc="0" b="1" u="heavy">
                <a:latin typeface="Arial"/>
                <a:cs typeface="Arial"/>
              </a:rPr>
              <a:t>A</a:t>
            </a:r>
            <a:r>
              <a:rPr dirty="0" smtClean="0" sz="1200" spc="-24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4" b="1" u="heavy">
                <a:latin typeface="Arial"/>
                <a:cs typeface="Arial"/>
              </a:rPr>
              <a:t> </a:t>
            </a:r>
            <a:r>
              <a:rPr dirty="0" smtClean="0" sz="1200" spc="25" b="1" u="heavy">
                <a:latin typeface="Arial"/>
                <a:cs typeface="Arial"/>
              </a:rPr>
              <a:t>S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9" b="1" u="heavy">
                <a:latin typeface="Arial"/>
                <a:cs typeface="Arial"/>
              </a:rPr>
              <a:t> </a:t>
            </a:r>
            <a:r>
              <a:rPr dirty="0" smtClean="0" sz="1200" spc="9" b="1" u="heavy">
                <a:latin typeface="Arial"/>
                <a:cs typeface="Arial"/>
              </a:rPr>
              <a:t>B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R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0" b="1" u="heavy">
                <a:latin typeface="Arial"/>
                <a:cs typeface="Arial"/>
              </a:rPr>
              <a:t>LO</a:t>
            </a:r>
            <a:r>
              <a:rPr dirty="0" smtClean="0" sz="1200" spc="-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É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7816" y="699353"/>
            <a:ext cx="3446759" cy="5973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 marR="22860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PL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14" b="1">
                <a:latin typeface="Arial"/>
                <a:cs typeface="Arial"/>
              </a:rPr>
              <a:t>Z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C</a:t>
            </a:r>
            <a:r>
              <a:rPr dirty="0" smtClean="0" sz="900" spc="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NSTITUCI</a:t>
            </a:r>
            <a:r>
              <a:rPr dirty="0" smtClean="0" sz="900" spc="-4" b="1">
                <a:latin typeface="Arial"/>
                <a:cs typeface="Arial"/>
              </a:rPr>
              <a:t>Ó</a:t>
            </a:r>
            <a:r>
              <a:rPr dirty="0" smtClean="0" sz="900" spc="0" b="1">
                <a:latin typeface="Arial"/>
                <a:cs typeface="Arial"/>
              </a:rPr>
              <a:t>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Nº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  <a:p>
            <a:pPr marL="462279" marR="22860">
              <a:lnSpc>
                <a:spcPct val="95825"/>
              </a:lnSpc>
              <a:spcBef>
                <a:spcPts val="546"/>
              </a:spcBef>
            </a:pP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7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LD</a:t>
            </a:r>
            <a:r>
              <a:rPr dirty="0" smtClean="0" sz="900" spc="9" b="1">
                <a:latin typeface="Arial"/>
                <a:cs typeface="Arial"/>
              </a:rPr>
              <a:t>E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NUE</a:t>
            </a:r>
            <a:r>
              <a:rPr dirty="0" smtClean="0" sz="900" spc="9" b="1">
                <a:latin typeface="Arial"/>
                <a:cs typeface="Arial"/>
              </a:rPr>
              <a:t>V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DE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9" b="1">
                <a:latin typeface="Arial"/>
                <a:cs typeface="Arial"/>
              </a:rPr>
              <a:t>S</a:t>
            </a:r>
            <a:r>
              <a:rPr dirty="0" smtClean="0" sz="900" spc="0" b="1">
                <a:latin typeface="Arial"/>
                <a:cs typeface="Arial"/>
              </a:rPr>
              <a:t>AN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BART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L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4" b="1">
                <a:latin typeface="Arial"/>
                <a:cs typeface="Arial"/>
              </a:rPr>
              <a:t>M</a:t>
            </a:r>
            <a:r>
              <a:rPr dirty="0" smtClean="0" sz="900" spc="0" b="1"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9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71947" y="699353"/>
            <a:ext cx="1337156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TELF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Y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F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X: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4" b="1">
                <a:latin typeface="Arial"/>
                <a:cs typeface="Arial"/>
              </a:rPr>
              <a:t>9</a:t>
            </a:r>
            <a:r>
              <a:rPr dirty="0" smtClean="0" sz="900" spc="4" b="1">
                <a:latin typeface="Arial"/>
                <a:cs typeface="Arial"/>
              </a:rPr>
              <a:t>2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1</a:t>
            </a:r>
            <a:r>
              <a:rPr dirty="0" smtClean="0" sz="900" spc="4" b="1">
                <a:latin typeface="Arial"/>
                <a:cs typeface="Arial"/>
              </a:rPr>
              <a:t>0</a:t>
            </a:r>
            <a:r>
              <a:rPr dirty="0" smtClean="0" sz="900" spc="-9" b="1">
                <a:latin typeface="Arial"/>
                <a:cs typeface="Arial"/>
              </a:rPr>
              <a:t>0</a:t>
            </a:r>
            <a:r>
              <a:rPr dirty="0" smtClean="0" sz="900" spc="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40841" y="1118920"/>
            <a:ext cx="197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tivid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816" y="1382571"/>
            <a:ext cx="5438234" cy="25430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135" algn="just">
              <a:lnSpc>
                <a:spcPts val="1325"/>
              </a:lnSpc>
              <a:spcBef>
                <a:spcPts val="66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tos,</a:t>
            </a:r>
            <a:r>
              <a:rPr dirty="0" smtClean="0" sz="1200" spc="1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ndo</a:t>
            </a:r>
            <a:r>
              <a:rPr dirty="0" smtClean="0" sz="1200" spc="1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17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6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omo</a:t>
            </a:r>
            <a:r>
              <a:rPr dirty="0" smtClean="0" sz="1200" spc="1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supl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una</a:t>
            </a:r>
            <a:r>
              <a:rPr dirty="0" smtClean="0" sz="1200" spc="1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bolsa</a:t>
            </a:r>
            <a:r>
              <a:rPr dirty="0" smtClean="0" sz="1200" spc="1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6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o,</a:t>
            </a:r>
            <a:endParaRPr sz="1200">
              <a:latin typeface="Times New Roman"/>
              <a:cs typeface="Times New Roman"/>
            </a:endParaRPr>
          </a:p>
          <a:p>
            <a:pPr marL="12700" marR="1198" algn="just">
              <a:lnSpc>
                <a:spcPts val="1379"/>
              </a:lnSpc>
              <a:spcBef>
                <a:spcPts val="617"/>
              </a:spcBef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sto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stos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sus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ibir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spondi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198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tos,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supli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198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misos.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Copia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da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publi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da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blón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198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Consisto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19">
                <a:latin typeface="Times New Roman"/>
                <a:cs typeface="Times New Roman"/>
              </a:rPr>
              <a:t>A</a:t>
            </a:r>
            <a:r>
              <a:rPr dirty="0" smtClean="0" sz="1200" spc="-9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unt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9">
                <a:latin typeface="Times New Roman"/>
                <a:cs typeface="Times New Roman"/>
              </a:rPr>
              <a:t>B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tolomé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ía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marR="1198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tivo.</a:t>
            </a:r>
            <a:endParaRPr sz="1200">
              <a:latin typeface="Times New Roman"/>
              <a:cs typeface="Times New Roman"/>
            </a:endParaRPr>
          </a:p>
          <a:p>
            <a:pPr marL="12700" indent="449579" algn="just">
              <a:lnSpc>
                <a:spcPts val="1379"/>
              </a:lnSpc>
              <a:spcBef>
                <a:spcPts val="71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solu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ión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lde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ibi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misma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ha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ibun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bi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motiv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lqui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79"/>
              </a:lnSpc>
              <a:spcBef>
                <a:spcPts val="689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isión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io.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í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as</a:t>
            </a:r>
            <a:r>
              <a:rPr dirty="0" smtClean="0" sz="1200" spc="13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tivo</a:t>
            </a:r>
            <a:r>
              <a:rPr dirty="0" smtClean="0" sz="1200" spc="11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 marR="200176" algn="just">
              <a:lnSpc>
                <a:spcPct val="95825"/>
              </a:lnSpc>
              <a:spcBef>
                <a:spcPts val="709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ñ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á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ho,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lvo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</a:t>
            </a:r>
            <a:r>
              <a:rPr dirty="0" smtClean="0" sz="1200" spc="1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17395" y="10023356"/>
            <a:ext cx="1012010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5"/>
              </a:lnSpc>
              <a:spcBef>
                <a:spcPts val="56"/>
              </a:spcBef>
            </a:pPr>
            <a:r>
              <a:rPr dirty="0" smtClean="0" sz="1000" spc="0" b="1">
                <a:latin typeface="Verdana"/>
                <a:cs typeface="Verdana"/>
              </a:rPr>
              <a:t>P</a:t>
            </a:r>
            <a:r>
              <a:rPr dirty="0" smtClean="0" sz="1000" spc="-4" b="1">
                <a:latin typeface="Verdana"/>
                <a:cs typeface="Verdana"/>
              </a:rPr>
              <a:t>á</a:t>
            </a:r>
            <a:r>
              <a:rPr dirty="0" smtClean="0" sz="1000" spc="9" b="1">
                <a:latin typeface="Verdana"/>
                <a:cs typeface="Verdana"/>
              </a:rPr>
              <a:t>g</a:t>
            </a:r>
            <a:r>
              <a:rPr dirty="0" smtClean="0" sz="1000" spc="-4" b="1">
                <a:latin typeface="Verdana"/>
                <a:cs typeface="Verdana"/>
              </a:rPr>
              <a:t>i</a:t>
            </a:r>
            <a:r>
              <a:rPr dirty="0" smtClean="0" sz="1000" spc="9" b="1">
                <a:latin typeface="Verdana"/>
                <a:cs typeface="Verdana"/>
              </a:rPr>
              <a:t>n</a:t>
            </a:r>
            <a:r>
              <a:rPr dirty="0" smtClean="0" sz="1000" spc="0" b="1">
                <a:latin typeface="Verdana"/>
                <a:cs typeface="Verdana"/>
              </a:rPr>
              <a:t>a</a:t>
            </a:r>
            <a:r>
              <a:rPr dirty="0" smtClean="0" sz="1000" spc="-43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4</a:t>
            </a:r>
            <a:r>
              <a:rPr dirty="0" smtClean="0" sz="1000" spc="2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de</a:t>
            </a:r>
            <a:r>
              <a:rPr dirty="0" smtClean="0" sz="1000" spc="-8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5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918972" y="1117092"/>
            <a:ext cx="5833871" cy="6984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517395" y="453596"/>
            <a:ext cx="401508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Y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25" b="1" u="heavy">
                <a:latin typeface="Arial"/>
                <a:cs typeface="Arial"/>
              </a:rPr>
              <a:t>T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I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29" b="1" u="heavy">
                <a:latin typeface="Arial"/>
                <a:cs typeface="Arial"/>
              </a:rPr>
              <a:t> 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L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14" b="1" u="heavy">
                <a:latin typeface="Arial"/>
                <a:cs typeface="Arial"/>
              </a:rPr>
              <a:t>E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N</a:t>
            </a:r>
            <a:r>
              <a:rPr dirty="0" smtClean="0" sz="1200" spc="0" b="1" u="heavy">
                <a:latin typeface="Arial"/>
                <a:cs typeface="Arial"/>
              </a:rPr>
              <a:t>U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14" b="1" u="heavy">
                <a:latin typeface="Arial"/>
                <a:cs typeface="Arial"/>
              </a:rPr>
              <a:t>V</a:t>
            </a:r>
            <a:r>
              <a:rPr dirty="0" smtClean="0" sz="1200" spc="0" b="1" u="heavy">
                <a:latin typeface="Arial"/>
                <a:cs typeface="Arial"/>
              </a:rPr>
              <a:t>A</a:t>
            </a:r>
            <a:r>
              <a:rPr dirty="0" smtClean="0" sz="1200" spc="-24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D</a:t>
            </a:r>
            <a:r>
              <a:rPr dirty="0" smtClean="0" sz="1200" spc="0" b="1" u="heavy">
                <a:latin typeface="Arial"/>
                <a:cs typeface="Arial"/>
              </a:rPr>
              <a:t>E</a:t>
            </a:r>
            <a:r>
              <a:rPr dirty="0" smtClean="0" sz="1200" spc="4" b="1" u="heavy">
                <a:latin typeface="Arial"/>
                <a:cs typeface="Arial"/>
              </a:rPr>
              <a:t> </a:t>
            </a:r>
            <a:r>
              <a:rPr dirty="0" smtClean="0" sz="1200" spc="25" b="1" u="heavy">
                <a:latin typeface="Arial"/>
                <a:cs typeface="Arial"/>
              </a:rPr>
              <a:t>S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9" b="1" u="heavy">
                <a:latin typeface="Arial"/>
                <a:cs typeface="Arial"/>
              </a:rPr>
              <a:t> </a:t>
            </a:r>
            <a:r>
              <a:rPr dirty="0" smtClean="0" sz="1200" spc="9" b="1" u="heavy">
                <a:latin typeface="Arial"/>
                <a:cs typeface="Arial"/>
              </a:rPr>
              <a:t>B</a:t>
            </a:r>
            <a:r>
              <a:rPr dirty="0" smtClean="0" sz="1200" spc="-25" b="1" u="heavy">
                <a:latin typeface="Arial"/>
                <a:cs typeface="Arial"/>
              </a:rPr>
              <a:t>A</a:t>
            </a:r>
            <a:r>
              <a:rPr dirty="0" smtClean="0" sz="1200" spc="9" b="1" u="heavy">
                <a:latin typeface="Arial"/>
                <a:cs typeface="Arial"/>
              </a:rPr>
              <a:t>R</a:t>
            </a:r>
            <a:r>
              <a:rPr dirty="0" smtClean="0" sz="1200" spc="0" b="1" u="heavy">
                <a:latin typeface="Arial"/>
                <a:cs typeface="Arial"/>
              </a:rPr>
              <a:t>TO</a:t>
            </a:r>
            <a:r>
              <a:rPr dirty="0" smtClean="0" sz="1200" spc="0" b="1" u="heavy">
                <a:latin typeface="Arial"/>
                <a:cs typeface="Arial"/>
              </a:rPr>
              <a:t>LO</a:t>
            </a:r>
            <a:r>
              <a:rPr dirty="0" smtClean="0" sz="1200" spc="-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É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17395" y="699353"/>
            <a:ext cx="2414704" cy="346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PL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14" b="1">
                <a:latin typeface="Arial"/>
                <a:cs typeface="Arial"/>
              </a:rPr>
              <a:t>Z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C</a:t>
            </a:r>
            <a:r>
              <a:rPr dirty="0" smtClean="0" sz="900" spc="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NSTITUCI</a:t>
            </a:r>
            <a:r>
              <a:rPr dirty="0" smtClean="0" sz="900" spc="-4" b="1">
                <a:latin typeface="Arial"/>
                <a:cs typeface="Arial"/>
              </a:rPr>
              <a:t>Ó</a:t>
            </a:r>
            <a:r>
              <a:rPr dirty="0" smtClean="0" sz="900" spc="0" b="1">
                <a:latin typeface="Arial"/>
                <a:cs typeface="Arial"/>
              </a:rPr>
              <a:t>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Nº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46"/>
              </a:spcBef>
            </a:pP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7</a:t>
            </a:r>
            <a:r>
              <a:rPr dirty="0" smtClean="0" sz="900" spc="0" b="1">
                <a:latin typeface="Arial"/>
                <a:cs typeface="Arial"/>
              </a:rPr>
              <a:t>5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LD</a:t>
            </a:r>
            <a:r>
              <a:rPr dirty="0" smtClean="0" sz="900" spc="9" b="1">
                <a:latin typeface="Arial"/>
                <a:cs typeface="Arial"/>
              </a:rPr>
              <a:t>E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NUE</a:t>
            </a:r>
            <a:r>
              <a:rPr dirty="0" smtClean="0" sz="900" spc="9" b="1">
                <a:latin typeface="Arial"/>
                <a:cs typeface="Arial"/>
              </a:rPr>
              <a:t>V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DE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9" b="1">
                <a:latin typeface="Arial"/>
                <a:cs typeface="Arial"/>
              </a:rPr>
              <a:t>S</a:t>
            </a:r>
            <a:r>
              <a:rPr dirty="0" smtClean="0" sz="900" spc="0" b="1">
                <a:latin typeface="Arial"/>
                <a:cs typeface="Arial"/>
              </a:rPr>
              <a:t>AN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BART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L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4" b="1">
                <a:latin typeface="Arial"/>
                <a:cs typeface="Arial"/>
              </a:rPr>
              <a:t>M</a:t>
            </a:r>
            <a:r>
              <a:rPr dirty="0" smtClean="0" sz="900" spc="0" b="1"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71947" y="699353"/>
            <a:ext cx="1337156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latin typeface="Arial"/>
                <a:cs typeface="Arial"/>
              </a:rPr>
              <a:t>TELF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Y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F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X: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4" b="1">
                <a:latin typeface="Arial"/>
                <a:cs typeface="Arial"/>
              </a:rPr>
              <a:t>9</a:t>
            </a:r>
            <a:r>
              <a:rPr dirty="0" smtClean="0" sz="900" spc="4" b="1">
                <a:latin typeface="Arial"/>
                <a:cs typeface="Arial"/>
              </a:rPr>
              <a:t>2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4</a:t>
            </a:r>
            <a:r>
              <a:rPr dirty="0" smtClean="0" sz="900" spc="4" b="1">
                <a:latin typeface="Arial"/>
                <a:cs typeface="Arial"/>
              </a:rPr>
              <a:t>1</a:t>
            </a:r>
            <a:r>
              <a:rPr dirty="0" smtClean="0" sz="900" spc="4" b="1">
                <a:latin typeface="Arial"/>
                <a:cs typeface="Arial"/>
              </a:rPr>
              <a:t>0</a:t>
            </a:r>
            <a:r>
              <a:rPr dirty="0" smtClean="0" sz="900" spc="-9" b="1">
                <a:latin typeface="Arial"/>
                <a:cs typeface="Arial"/>
              </a:rPr>
              <a:t>0</a:t>
            </a:r>
            <a:r>
              <a:rPr dirty="0" smtClean="0" sz="900" spc="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816" y="8249420"/>
            <a:ext cx="3213218" cy="3073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>
              <a:lnSpc>
                <a:spcPts val="1135"/>
              </a:lnSpc>
              <a:spcBef>
                <a:spcPts val="56"/>
              </a:spcBef>
            </a:pPr>
            <a:r>
              <a:rPr dirty="0" smtClean="0" sz="1000" spc="0" b="1">
                <a:latin typeface="Verdana"/>
                <a:cs typeface="Verdana"/>
              </a:rPr>
              <a:t>S</a:t>
            </a:r>
            <a:r>
              <a:rPr dirty="0" smtClean="0" sz="1000" spc="-4" b="1">
                <a:latin typeface="Verdana"/>
                <a:cs typeface="Verdana"/>
              </a:rPr>
              <a:t>r</a:t>
            </a:r>
            <a:r>
              <a:rPr dirty="0" smtClean="0" sz="1000" spc="0" b="1">
                <a:latin typeface="Verdana"/>
                <a:cs typeface="Verdana"/>
              </a:rPr>
              <a:t>.</a:t>
            </a:r>
            <a:r>
              <a:rPr dirty="0" smtClean="0" sz="1000" spc="0" b="1">
                <a:latin typeface="Verdana"/>
                <a:cs typeface="Verdana"/>
              </a:rPr>
              <a:t>  </a:t>
            </a:r>
            <a:r>
              <a:rPr dirty="0" smtClean="0" sz="1000" spc="109" b="1">
                <a:latin typeface="Verdana"/>
                <a:cs typeface="Verdana"/>
              </a:rPr>
              <a:t> </a:t>
            </a:r>
            <a:r>
              <a:rPr dirty="0" smtClean="0" sz="1000" spc="4" b="1">
                <a:latin typeface="Verdana"/>
                <a:cs typeface="Verdana"/>
              </a:rPr>
              <a:t>A</a:t>
            </a:r>
            <a:r>
              <a:rPr dirty="0" smtClean="0" sz="1000" spc="0" b="1">
                <a:latin typeface="Verdana"/>
                <a:cs typeface="Verdana"/>
              </a:rPr>
              <a:t>L</a:t>
            </a:r>
            <a:r>
              <a:rPr dirty="0" smtClean="0" sz="1000" spc="9" b="1">
                <a:latin typeface="Verdana"/>
                <a:cs typeface="Verdana"/>
              </a:rPr>
              <a:t>C</a:t>
            </a:r>
            <a:r>
              <a:rPr dirty="0" smtClean="0" sz="1000" spc="-4" b="1">
                <a:latin typeface="Verdana"/>
                <a:cs typeface="Verdana"/>
              </a:rPr>
              <a:t>A</a:t>
            </a:r>
            <a:r>
              <a:rPr dirty="0" smtClean="0" sz="1000" spc="0" b="1">
                <a:latin typeface="Verdana"/>
                <a:cs typeface="Verdana"/>
              </a:rPr>
              <a:t>LDE</a:t>
            </a:r>
            <a:r>
              <a:rPr dirty="0" smtClean="0" sz="1000" spc="0" b="1">
                <a:latin typeface="Verdana"/>
                <a:cs typeface="Verdana"/>
              </a:rPr>
              <a:t>  </a:t>
            </a:r>
            <a:r>
              <a:rPr dirty="0" smtClean="0" sz="1000" spc="79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D</a:t>
            </a:r>
            <a:r>
              <a:rPr dirty="0" smtClean="0" sz="1000" spc="4" b="1">
                <a:latin typeface="Verdana"/>
                <a:cs typeface="Verdana"/>
              </a:rPr>
              <a:t>E</a:t>
            </a:r>
            <a:r>
              <a:rPr dirty="0" smtClean="0" sz="1000" spc="0" b="1">
                <a:latin typeface="Verdana"/>
                <a:cs typeface="Verdana"/>
              </a:rPr>
              <a:t>L</a:t>
            </a:r>
            <a:r>
              <a:rPr dirty="0" smtClean="0" sz="1000" spc="0" b="1">
                <a:latin typeface="Verdana"/>
                <a:cs typeface="Verdana"/>
              </a:rPr>
              <a:t>  </a:t>
            </a:r>
            <a:r>
              <a:rPr dirty="0" smtClean="0" sz="1000" spc="128" b="1">
                <a:latin typeface="Verdana"/>
                <a:cs typeface="Verdana"/>
              </a:rPr>
              <a:t> </a:t>
            </a:r>
            <a:r>
              <a:rPr dirty="0" smtClean="0" sz="1000" spc="-4" b="1">
                <a:latin typeface="Verdana"/>
                <a:cs typeface="Verdana"/>
              </a:rPr>
              <a:t>A</a:t>
            </a:r>
            <a:r>
              <a:rPr dirty="0" smtClean="0" sz="1000" spc="9" b="1">
                <a:latin typeface="Verdana"/>
                <a:cs typeface="Verdana"/>
              </a:rPr>
              <a:t>Y</a:t>
            </a:r>
            <a:r>
              <a:rPr dirty="0" smtClean="0" sz="1000" spc="-4" b="1">
                <a:latin typeface="Verdana"/>
                <a:cs typeface="Verdana"/>
              </a:rPr>
              <a:t>U</a:t>
            </a:r>
            <a:r>
              <a:rPr dirty="0" smtClean="0" sz="1000" spc="-4" b="1">
                <a:latin typeface="Verdana"/>
                <a:cs typeface="Verdana"/>
              </a:rPr>
              <a:t>N</a:t>
            </a:r>
            <a:r>
              <a:rPr dirty="0" smtClean="0" sz="1000" spc="14" b="1">
                <a:latin typeface="Verdana"/>
                <a:cs typeface="Verdana"/>
              </a:rPr>
              <a:t>T</a:t>
            </a:r>
            <a:r>
              <a:rPr dirty="0" smtClean="0" sz="1000" spc="-4" b="1">
                <a:latin typeface="Verdana"/>
                <a:cs typeface="Verdana"/>
              </a:rPr>
              <a:t>A</a:t>
            </a:r>
            <a:r>
              <a:rPr dirty="0" smtClean="0" sz="1000" spc="4" b="1">
                <a:latin typeface="Verdana"/>
                <a:cs typeface="Verdana"/>
              </a:rPr>
              <a:t>M</a:t>
            </a:r>
            <a:r>
              <a:rPr dirty="0" smtClean="0" sz="1000" spc="-4" b="1">
                <a:latin typeface="Verdana"/>
                <a:cs typeface="Verdana"/>
              </a:rPr>
              <a:t>I</a:t>
            </a:r>
            <a:r>
              <a:rPr dirty="0" smtClean="0" sz="1000" spc="14" b="1">
                <a:latin typeface="Verdana"/>
                <a:cs typeface="Verdana"/>
              </a:rPr>
              <a:t>E</a:t>
            </a:r>
            <a:r>
              <a:rPr dirty="0" smtClean="0" sz="1000" spc="-4" b="1">
                <a:latin typeface="Verdana"/>
                <a:cs typeface="Verdana"/>
              </a:rPr>
              <a:t>N</a:t>
            </a:r>
            <a:r>
              <a:rPr dirty="0" smtClean="0" sz="1000" spc="4" b="1">
                <a:latin typeface="Verdana"/>
                <a:cs typeface="Verdana"/>
              </a:rPr>
              <a:t>T</a:t>
            </a:r>
            <a:r>
              <a:rPr dirty="0" smtClean="0" sz="1000" spc="0" b="1">
                <a:latin typeface="Verdana"/>
                <a:cs typeface="Verdana"/>
              </a:rPr>
              <a:t>O</a:t>
            </a:r>
            <a:endParaRPr sz="1000">
              <a:latin typeface="Verdana"/>
              <a:cs typeface="Verdana"/>
            </a:endParaRPr>
          </a:p>
          <a:p>
            <a:pPr marL="12700" marR="18973">
              <a:lnSpc>
                <a:spcPct val="101277"/>
              </a:lnSpc>
            </a:pPr>
            <a:r>
              <a:rPr dirty="0" smtClean="0" sz="1000" spc="0" b="1">
                <a:latin typeface="Verdana"/>
                <a:cs typeface="Verdana"/>
              </a:rPr>
              <a:t>B</a:t>
            </a:r>
            <a:r>
              <a:rPr dirty="0" smtClean="0" sz="1000" spc="-4" b="1">
                <a:latin typeface="Verdana"/>
                <a:cs typeface="Verdana"/>
              </a:rPr>
              <a:t>A</a:t>
            </a:r>
            <a:r>
              <a:rPr dirty="0" smtClean="0" sz="1000" spc="0" b="1">
                <a:latin typeface="Verdana"/>
                <a:cs typeface="Verdana"/>
              </a:rPr>
              <a:t>R</a:t>
            </a:r>
            <a:r>
              <a:rPr dirty="0" smtClean="0" sz="1000" spc="4" b="1">
                <a:latin typeface="Verdana"/>
                <a:cs typeface="Verdana"/>
              </a:rPr>
              <a:t>T</a:t>
            </a:r>
            <a:r>
              <a:rPr dirty="0" smtClean="0" sz="1000" spc="4" b="1">
                <a:latin typeface="Verdana"/>
                <a:cs typeface="Verdana"/>
              </a:rPr>
              <a:t>O</a:t>
            </a:r>
            <a:r>
              <a:rPr dirty="0" smtClean="0" sz="1000" spc="0" b="1">
                <a:latin typeface="Verdana"/>
                <a:cs typeface="Verdana"/>
              </a:rPr>
              <a:t>L</a:t>
            </a:r>
            <a:r>
              <a:rPr dirty="0" smtClean="0" sz="1000" spc="4" b="1">
                <a:latin typeface="Verdana"/>
                <a:cs typeface="Verdana"/>
              </a:rPr>
              <a:t>O</a:t>
            </a:r>
            <a:r>
              <a:rPr dirty="0" smtClean="0" sz="1000" spc="4" b="1">
                <a:latin typeface="Verdana"/>
                <a:cs typeface="Verdana"/>
              </a:rPr>
              <a:t>M</a:t>
            </a:r>
            <a:r>
              <a:rPr dirty="0" smtClean="0" sz="1000" spc="9" b="1">
                <a:latin typeface="Verdana"/>
                <a:cs typeface="Verdana"/>
              </a:rPr>
              <a:t>É</a:t>
            </a:r>
            <a:r>
              <a:rPr dirty="0" smtClean="0" sz="1000" spc="0" b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3397" y="8249420"/>
            <a:ext cx="2124994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5"/>
              </a:lnSpc>
              <a:spcBef>
                <a:spcPts val="56"/>
              </a:spcBef>
            </a:pPr>
            <a:r>
              <a:rPr dirty="0" smtClean="0" sz="1000" spc="0" b="1">
                <a:latin typeface="Verdana"/>
                <a:cs typeface="Verdana"/>
              </a:rPr>
              <a:t>DE</a:t>
            </a:r>
            <a:r>
              <a:rPr dirty="0" smtClean="0" sz="1000" spc="0" b="1">
                <a:latin typeface="Verdana"/>
                <a:cs typeface="Verdana"/>
              </a:rPr>
              <a:t>  </a:t>
            </a:r>
            <a:r>
              <a:rPr dirty="0" smtClean="0" sz="1000" spc="124" b="1">
                <a:latin typeface="Verdana"/>
                <a:cs typeface="Verdana"/>
              </a:rPr>
              <a:t> </a:t>
            </a:r>
            <a:r>
              <a:rPr dirty="0" smtClean="0" sz="1000" spc="-4" b="1">
                <a:latin typeface="Verdana"/>
                <a:cs typeface="Verdana"/>
              </a:rPr>
              <a:t>A</a:t>
            </a:r>
            <a:r>
              <a:rPr dirty="0" smtClean="0" sz="1000" spc="0" b="1">
                <a:latin typeface="Verdana"/>
                <a:cs typeface="Verdana"/>
              </a:rPr>
              <a:t>LD</a:t>
            </a:r>
            <a:r>
              <a:rPr dirty="0" smtClean="0" sz="1000" spc="14" b="1">
                <a:latin typeface="Verdana"/>
                <a:cs typeface="Verdana"/>
              </a:rPr>
              <a:t>E</a:t>
            </a:r>
            <a:r>
              <a:rPr dirty="0" smtClean="0" sz="1000" spc="-4" b="1">
                <a:latin typeface="Verdana"/>
                <a:cs typeface="Verdana"/>
              </a:rPr>
              <a:t>A</a:t>
            </a:r>
            <a:r>
              <a:rPr dirty="0" smtClean="0" sz="1000" spc="9" b="1">
                <a:latin typeface="Verdana"/>
                <a:cs typeface="Verdana"/>
              </a:rPr>
              <a:t>N</a:t>
            </a:r>
            <a:r>
              <a:rPr dirty="0" smtClean="0" sz="1000" spc="-4" b="1">
                <a:latin typeface="Verdana"/>
                <a:cs typeface="Verdana"/>
              </a:rPr>
              <a:t>U</a:t>
            </a:r>
            <a:r>
              <a:rPr dirty="0" smtClean="0" sz="1000" spc="4" b="1">
                <a:latin typeface="Verdana"/>
                <a:cs typeface="Verdana"/>
              </a:rPr>
              <a:t>E</a:t>
            </a:r>
            <a:r>
              <a:rPr dirty="0" smtClean="0" sz="1000" spc="4" b="1">
                <a:latin typeface="Verdana"/>
                <a:cs typeface="Verdana"/>
              </a:rPr>
              <a:t>V</a:t>
            </a:r>
            <a:r>
              <a:rPr dirty="0" smtClean="0" sz="1000" spc="0" b="1">
                <a:latin typeface="Verdana"/>
                <a:cs typeface="Verdana"/>
              </a:rPr>
              <a:t>A</a:t>
            </a:r>
            <a:r>
              <a:rPr dirty="0" smtClean="0" sz="1000" spc="0" b="1">
                <a:latin typeface="Verdana"/>
                <a:cs typeface="Verdana"/>
              </a:rPr>
              <a:t>  </a:t>
            </a:r>
            <a:r>
              <a:rPr dirty="0" smtClean="0" sz="1000" spc="44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DE</a:t>
            </a:r>
            <a:r>
              <a:rPr dirty="0" smtClean="0" sz="1000" spc="0" b="1">
                <a:latin typeface="Verdana"/>
                <a:cs typeface="Verdana"/>
              </a:rPr>
              <a:t>  </a:t>
            </a:r>
            <a:r>
              <a:rPr dirty="0" smtClean="0" sz="1000" spc="124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S</a:t>
            </a:r>
            <a:r>
              <a:rPr dirty="0" smtClean="0" sz="1000" spc="-4" b="1">
                <a:latin typeface="Verdana"/>
                <a:cs typeface="Verdana"/>
              </a:rPr>
              <a:t>A</a:t>
            </a:r>
            <a:r>
              <a:rPr dirty="0" smtClean="0" sz="1000" spc="0" b="1">
                <a:latin typeface="Verdana"/>
                <a:cs typeface="Verdana"/>
              </a:rPr>
              <a:t>N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17395" y="10023356"/>
            <a:ext cx="1012010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5"/>
              </a:lnSpc>
              <a:spcBef>
                <a:spcPts val="56"/>
              </a:spcBef>
            </a:pPr>
            <a:r>
              <a:rPr dirty="0" smtClean="0" sz="1000" spc="0" b="1">
                <a:latin typeface="Verdana"/>
                <a:cs typeface="Verdana"/>
              </a:rPr>
              <a:t>P</a:t>
            </a:r>
            <a:r>
              <a:rPr dirty="0" smtClean="0" sz="1000" spc="-4" b="1">
                <a:latin typeface="Verdana"/>
                <a:cs typeface="Verdana"/>
              </a:rPr>
              <a:t>á</a:t>
            </a:r>
            <a:r>
              <a:rPr dirty="0" smtClean="0" sz="1000" spc="9" b="1">
                <a:latin typeface="Verdana"/>
                <a:cs typeface="Verdana"/>
              </a:rPr>
              <a:t>g</a:t>
            </a:r>
            <a:r>
              <a:rPr dirty="0" smtClean="0" sz="1000" spc="-4" b="1">
                <a:latin typeface="Verdana"/>
                <a:cs typeface="Verdana"/>
              </a:rPr>
              <a:t>i</a:t>
            </a:r>
            <a:r>
              <a:rPr dirty="0" smtClean="0" sz="1000" spc="9" b="1">
                <a:latin typeface="Verdana"/>
                <a:cs typeface="Verdana"/>
              </a:rPr>
              <a:t>n</a:t>
            </a:r>
            <a:r>
              <a:rPr dirty="0" smtClean="0" sz="1000" spc="0" b="1">
                <a:latin typeface="Verdana"/>
                <a:cs typeface="Verdana"/>
              </a:rPr>
              <a:t>a</a:t>
            </a:r>
            <a:r>
              <a:rPr dirty="0" smtClean="0" sz="1000" spc="-43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5</a:t>
            </a:r>
            <a:r>
              <a:rPr dirty="0" smtClean="0" sz="1000" spc="2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de</a:t>
            </a:r>
            <a:r>
              <a:rPr dirty="0" smtClean="0" sz="1000" spc="-8" b="1">
                <a:latin typeface="Verdana"/>
                <a:cs typeface="Verdana"/>
              </a:rPr>
              <a:t> </a:t>
            </a:r>
            <a:r>
              <a:rPr dirty="0" smtClean="0" sz="1000" spc="0" b="1">
                <a:latin typeface="Verdana"/>
                <a:cs typeface="Verdana"/>
              </a:rPr>
              <a:t>5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