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2B21EE-EBC9-4850-8720-47EF184D44C6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1B1E7-BBB3-415A-8D25-3411BA8A41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473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1B1E7-BBB3-415A-8D25-3411BA8A4144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05/10/2016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05/10/2016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05/10/2016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05/10/2016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10" Type="http://schemas.microsoft.com/office/2007/relationships/hdphoto" Target="../media/hdphoto3.wdp"/><Relationship Id="rId4" Type="http://schemas.openxmlformats.org/officeDocument/2006/relationships/image" Target="../media/image2.jpe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de imagen de araña para niñ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611560" y="5140438"/>
            <a:ext cx="5652120" cy="92333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4400" dirty="0" smtClean="0">
                <a:solidFill>
                  <a:srgbClr val="FFC000"/>
                </a:solidFill>
              </a:rPr>
              <a:t>Sábado </a:t>
            </a:r>
            <a:r>
              <a:rPr lang="es-ES" sz="5400" dirty="0" smtClean="0">
                <a:solidFill>
                  <a:schemeClr val="bg1"/>
                </a:solidFill>
              </a:rPr>
              <a:t>15</a:t>
            </a:r>
            <a:r>
              <a:rPr lang="es-ES" sz="4400" dirty="0" smtClean="0">
                <a:solidFill>
                  <a:srgbClr val="FFC000"/>
                </a:solidFill>
              </a:rPr>
              <a:t> de Octubre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566336" y="2122723"/>
            <a:ext cx="2465766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3200" dirty="0" smtClean="0"/>
              <a:t>A las 19:00 h. </a:t>
            </a:r>
            <a:endParaRPr lang="es-ES" sz="32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1085468" y="116632"/>
            <a:ext cx="7248093" cy="144655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4400" dirty="0" smtClean="0">
                <a:solidFill>
                  <a:schemeClr val="bg1"/>
                </a:solidFill>
              </a:rPr>
              <a:t>Charla sobre </a:t>
            </a:r>
            <a:r>
              <a:rPr lang="es-ES" sz="4400" dirty="0" smtClean="0">
                <a:solidFill>
                  <a:srgbClr val="FFFF00"/>
                </a:solidFill>
              </a:rPr>
              <a:t>“Animales Venenosos</a:t>
            </a:r>
            <a:r>
              <a:rPr lang="es-ES" sz="4400" dirty="0" smtClean="0">
                <a:solidFill>
                  <a:schemeClr val="bg1"/>
                </a:solidFill>
              </a:rPr>
              <a:t> y sus </a:t>
            </a:r>
            <a:r>
              <a:rPr lang="es-ES" sz="4400" dirty="0" smtClean="0">
                <a:solidFill>
                  <a:srgbClr val="FFFF00"/>
                </a:solidFill>
              </a:rPr>
              <a:t>picaduras</a:t>
            </a:r>
            <a:r>
              <a:rPr lang="es-ES" sz="4400" dirty="0" smtClean="0">
                <a:solidFill>
                  <a:schemeClr val="bg1"/>
                </a:solidFill>
              </a:rPr>
              <a:t>” </a:t>
            </a:r>
          </a:p>
        </p:txBody>
      </p:sp>
      <p:pic>
        <p:nvPicPr>
          <p:cNvPr id="13" name="Picture 8" descr="http://fiesta-ocio.galeon.com/IMAGENES/cogeces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33562" y="181692"/>
            <a:ext cx="678002" cy="887567"/>
          </a:xfrm>
          <a:prstGeom prst="rect">
            <a:avLst/>
          </a:prstGeom>
          <a:noFill/>
        </p:spPr>
      </p:pic>
      <p:sp>
        <p:nvSpPr>
          <p:cNvPr id="14" name="13 CuadroTexto"/>
          <p:cNvSpPr txBox="1"/>
          <p:nvPr/>
        </p:nvSpPr>
        <p:spPr>
          <a:xfrm>
            <a:off x="323528" y="6165304"/>
            <a:ext cx="5328592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bg1"/>
                </a:solidFill>
              </a:rPr>
              <a:t>Ponente: </a:t>
            </a:r>
            <a:r>
              <a:rPr lang="es-ES" dirty="0" smtClean="0">
                <a:solidFill>
                  <a:schemeClr val="bg1"/>
                </a:solidFill>
              </a:rPr>
              <a:t>Juan Enrique </a:t>
            </a:r>
            <a:r>
              <a:rPr lang="es-ES" dirty="0" smtClean="0">
                <a:solidFill>
                  <a:schemeClr val="bg1"/>
                </a:solidFill>
              </a:rPr>
              <a:t>Hilanderas Jiménez</a:t>
            </a:r>
          </a:p>
          <a:p>
            <a:pPr algn="ctr"/>
            <a:r>
              <a:rPr lang="es-ES" dirty="0" smtClean="0">
                <a:solidFill>
                  <a:schemeClr val="bg1"/>
                </a:solidFill>
              </a:rPr>
              <a:t>Médico del Municipio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7084769" y="4178022"/>
            <a:ext cx="2051720" cy="7078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</a:rPr>
              <a:t>Salón </a:t>
            </a:r>
            <a:r>
              <a:rPr lang="es-ES" sz="1200" b="1" dirty="0" smtClean="0">
                <a:solidFill>
                  <a:schemeClr val="bg1"/>
                </a:solidFill>
              </a:rPr>
              <a:t>de</a:t>
            </a:r>
            <a:r>
              <a:rPr lang="es-ES" sz="2000" b="1" dirty="0" smtClean="0">
                <a:solidFill>
                  <a:schemeClr val="bg1"/>
                </a:solidFill>
              </a:rPr>
              <a:t> Actos </a:t>
            </a:r>
            <a:r>
              <a:rPr lang="es-ES" sz="1400" b="1" dirty="0" smtClean="0">
                <a:solidFill>
                  <a:schemeClr val="bg1"/>
                </a:solidFill>
              </a:rPr>
              <a:t>del</a:t>
            </a:r>
            <a:r>
              <a:rPr lang="es-ES" sz="2000" b="1" dirty="0" smtClean="0">
                <a:solidFill>
                  <a:schemeClr val="bg1"/>
                </a:solidFill>
              </a:rPr>
              <a:t> Ayuntamiento</a:t>
            </a:r>
          </a:p>
        </p:txBody>
      </p:sp>
      <p:pic>
        <p:nvPicPr>
          <p:cNvPr id="1028" name="Picture 4" descr="Resultado de imagen de imagen de serpiente para niños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105" b="96961" l="4182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126" y="4653136"/>
            <a:ext cx="3500940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ltado de imagen de imagen escorpion para niños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2100" b="95276" l="9948" r="89791"/>
                    </a14:imgEffect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5545" y="692696"/>
            <a:ext cx="3022027" cy="301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vispa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3500" b="79500" l="1156" r="9479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2557"/>
          <a:stretch/>
        </p:blipFill>
        <p:spPr bwMode="auto">
          <a:xfrm>
            <a:off x="-36339" y="4000060"/>
            <a:ext cx="1872035" cy="189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00184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33</Words>
  <Application>Microsoft Office PowerPoint</Application>
  <PresentationFormat>Presentación en pantalla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MERI</dc:creator>
  <cp:lastModifiedBy>Propietario</cp:lastModifiedBy>
  <cp:revision>16</cp:revision>
  <dcterms:created xsi:type="dcterms:W3CDTF">2016-07-03T18:11:33Z</dcterms:created>
  <dcterms:modified xsi:type="dcterms:W3CDTF">2016-10-05T09:16:49Z</dcterms:modified>
</cp:coreProperties>
</file>