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jpeg" ContentType="image/jpeg"/>
  <Override PartName="/ppt/media/image3.png" ContentType="image/png"/>
  <Override PartName="/ppt/media/image4.png" ContentType="image/pn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144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762324-3E05-4200-B7DC-A355AA9D549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8F3A4D8-1FCE-440E-A4A1-4AF3430F3D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637120-D5BE-4A9B-8333-6BFEDD89332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0A0AC3E-6874-4138-9C8D-C5F4A7F7F1A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F0972F6-DF38-4A1B-BF85-7D99B9E4ACC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6DB9F6-8B02-4306-8E98-CEE9ABC0203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AE125F1-72D6-422C-B181-794C7E761B7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AB04A6C-0006-41B3-9FD9-CEEE3F7C353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2F37F06-EEB3-4A1F-BC81-DF95AA469F6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C183AE5-C100-4A4A-9B83-C7A4452F9E1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C31CC58-384A-4816-98F4-6A7E543140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BECE80B-BC2E-45EE-9205-788B5816113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GB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GB" sz="1200" spc="-1" strike="noStrike">
                <a:solidFill>
                  <a:srgbClr val="8b8b8b"/>
                </a:solidFill>
                <a:latin typeface="Calibri"/>
              </a:rPr>
              <a:t>&lt;fecha/hora&gt;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GB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627FF93-F9AF-48CC-A354-417C1B9ED8C1}" type="slidenum">
              <a:rPr b="0" lang="en-GB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5 Imagen" descr=""/>
          <p:cNvPicPr/>
          <p:nvPr/>
        </p:nvPicPr>
        <p:blipFill>
          <a:blip r:embed="rId1"/>
          <a:srcRect l="34442" t="43238" r="17182" b="22968"/>
          <a:stretch/>
        </p:blipFill>
        <p:spPr>
          <a:xfrm>
            <a:off x="332640" y="251640"/>
            <a:ext cx="3605400" cy="1691280"/>
          </a:xfrm>
          <a:prstGeom prst="rect">
            <a:avLst/>
          </a:prstGeom>
          <a:ln w="0">
            <a:noFill/>
          </a:ln>
        </p:spPr>
      </p:pic>
      <p:pic>
        <p:nvPicPr>
          <p:cNvPr id="42" name="6 Imagen" descr="C:\Users\usuario\Documents\MC\Edición 2018\Logo AMA.jpg"/>
          <p:cNvPicPr/>
          <p:nvPr/>
        </p:nvPicPr>
        <p:blipFill>
          <a:blip r:embed="rId2"/>
          <a:srcRect l="9770" t="3089" r="10764" b="14870"/>
          <a:stretch/>
        </p:blipFill>
        <p:spPr>
          <a:xfrm>
            <a:off x="3069000" y="7740360"/>
            <a:ext cx="1003320" cy="976680"/>
          </a:xfrm>
          <a:prstGeom prst="rect">
            <a:avLst/>
          </a:prstGeom>
          <a:ln w="0">
            <a:noFill/>
          </a:ln>
        </p:spPr>
      </p:pic>
      <p:pic>
        <p:nvPicPr>
          <p:cNvPr id="43" name="Picture 2" descr=""/>
          <p:cNvPicPr/>
          <p:nvPr/>
        </p:nvPicPr>
        <p:blipFill>
          <a:blip r:embed="rId3"/>
          <a:stretch/>
        </p:blipFill>
        <p:spPr>
          <a:xfrm>
            <a:off x="404640" y="8009640"/>
            <a:ext cx="1103400" cy="634680"/>
          </a:xfrm>
          <a:prstGeom prst="rect">
            <a:avLst/>
          </a:prstGeom>
          <a:ln w="0">
            <a:noFill/>
          </a:ln>
        </p:spPr>
      </p:pic>
      <p:sp>
        <p:nvSpPr>
          <p:cNvPr id="44" name="2 CuadroTexto"/>
          <p:cNvSpPr/>
          <p:nvPr/>
        </p:nvSpPr>
        <p:spPr>
          <a:xfrm>
            <a:off x="4196160" y="395640"/>
            <a:ext cx="2459160" cy="146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es-ES" sz="1800" spc="-1" strike="noStrike">
                <a:solidFill>
                  <a:srgbClr val="0070c0"/>
                </a:solidFill>
                <a:latin typeface="Bell MT"/>
              </a:rPr>
              <a:t>Edición 2022</a:t>
            </a: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es-ES" sz="1800" spc="-1" strike="noStrike">
                <a:solidFill>
                  <a:srgbClr val="0070c0"/>
                </a:solidFill>
                <a:latin typeface="Bell MT"/>
              </a:rPr>
              <a:t>Rutas por Sierra de Gata y Las Hurdes para conocer</a:t>
            </a: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es-ES" sz="1800" spc="-1" strike="noStrike">
                <a:solidFill>
                  <a:srgbClr val="0070c0"/>
                </a:solidFill>
                <a:latin typeface="Bell MT"/>
              </a:rPr>
              <a:t>el proyecto Mosaico</a:t>
            </a:r>
            <a:endParaRPr b="0" lang="es-ES" sz="1800" spc="-1" strike="noStrike">
              <a:latin typeface="Arial"/>
            </a:endParaRPr>
          </a:p>
        </p:txBody>
      </p:sp>
      <p:pic>
        <p:nvPicPr>
          <p:cNvPr id="45" name="Picture 3" descr=""/>
          <p:cNvPicPr/>
          <p:nvPr/>
        </p:nvPicPr>
        <p:blipFill>
          <a:blip r:embed="rId4"/>
          <a:srcRect l="29517" t="77052" r="61873" b="15482"/>
          <a:stretch/>
        </p:blipFill>
        <p:spPr>
          <a:xfrm>
            <a:off x="1772640" y="8039520"/>
            <a:ext cx="1214280" cy="591480"/>
          </a:xfrm>
          <a:prstGeom prst="rect">
            <a:avLst/>
          </a:prstGeom>
          <a:ln w="0">
            <a:noFill/>
          </a:ln>
        </p:spPr>
      </p:pic>
      <p:sp>
        <p:nvSpPr>
          <p:cNvPr id="46" name="4 CuadroTexto"/>
          <p:cNvSpPr/>
          <p:nvPr/>
        </p:nvSpPr>
        <p:spPr>
          <a:xfrm>
            <a:off x="503640" y="2775240"/>
            <a:ext cx="5994360" cy="411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0" lang="es-ES" sz="2400" spc="-1" strike="noStrike">
                <a:solidFill>
                  <a:srgbClr val="000000"/>
                </a:solidFill>
                <a:latin typeface="Calibri"/>
              </a:rPr>
              <a:t>El </a:t>
            </a:r>
            <a:r>
              <a:rPr b="1" lang="es-ES" sz="2400" spc="-1" strike="noStrike">
                <a:solidFill>
                  <a:srgbClr val="000000"/>
                </a:solidFill>
                <a:latin typeface="Calibri"/>
              </a:rPr>
              <a:t>proyecto Mosaico </a:t>
            </a:r>
            <a:r>
              <a:rPr b="0" lang="es-ES" sz="2400" spc="-1" strike="noStrike">
                <a:solidFill>
                  <a:srgbClr val="000000"/>
                </a:solidFill>
                <a:latin typeface="Calibri"/>
              </a:rPr>
              <a:t>es una iniciativa pública que apoya iniciativas de explotaciones agrícolas, ganaderas, forestales y</a:t>
            </a:r>
            <a:endParaRPr b="0" lang="es-E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s-ES" sz="2400" spc="-1" strike="noStrike">
                <a:solidFill>
                  <a:srgbClr val="000000"/>
                </a:solidFill>
                <a:latin typeface="Calibri"/>
              </a:rPr>
              <a:t>agroalimentarias de las comarcas. Animamos a los vecinos a inscribirse en el ayuntamiento para participar gratuitamente en la ruta que saldrá del pueblo para conocer las iniciativas</a:t>
            </a:r>
            <a:endParaRPr b="0" lang="es-E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s-ES" sz="2400" spc="-1" strike="noStrike">
                <a:solidFill>
                  <a:srgbClr val="000000"/>
                </a:solidFill>
                <a:latin typeface="Calibri"/>
              </a:rPr>
              <a:t>del Mosaico contadas por su protagonistas. La fecha y el horario (siempre en fin de semana).</a:t>
            </a:r>
            <a:endParaRPr b="0" lang="es-E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b="0" lang="es-E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es-ES" sz="2400" spc="-1" strike="noStrike">
                <a:solidFill>
                  <a:srgbClr val="000000"/>
                </a:solidFill>
                <a:latin typeface="Calibri"/>
              </a:rPr>
              <a:t>Para más información en el Ayuntamiento.</a:t>
            </a:r>
            <a:endParaRPr b="0" lang="es-ES" sz="2400" spc="-1" strike="noStrike">
              <a:latin typeface="Arial"/>
            </a:endParaRPr>
          </a:p>
        </p:txBody>
      </p:sp>
      <p:pic>
        <p:nvPicPr>
          <p:cNvPr id="47" name="Imagen 7" descr=""/>
          <p:cNvPicPr/>
          <p:nvPr/>
        </p:nvPicPr>
        <p:blipFill>
          <a:blip r:embed="rId5"/>
          <a:stretch/>
        </p:blipFill>
        <p:spPr>
          <a:xfrm>
            <a:off x="4149000" y="7904520"/>
            <a:ext cx="1080360" cy="771480"/>
          </a:xfrm>
          <a:prstGeom prst="rect">
            <a:avLst/>
          </a:prstGeom>
          <a:ln w="0">
            <a:noFill/>
          </a:ln>
        </p:spPr>
      </p:pic>
      <p:sp>
        <p:nvSpPr>
          <p:cNvPr id="48" name="3 CuadroTexto"/>
          <p:cNvSpPr/>
          <p:nvPr/>
        </p:nvSpPr>
        <p:spPr>
          <a:xfrm>
            <a:off x="5373360" y="8096400"/>
            <a:ext cx="1294200" cy="45540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000000"/>
                </a:solidFill>
                <a:latin typeface="Calibri"/>
              </a:rPr>
              <a:t>Añadir logo del ayuntamiento</a:t>
            </a:r>
            <a:endParaRPr b="0" lang="es-E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Application>LibreOffice/7.3.3.2$Windows_X86_64 LibreOffice_project/d1d0ea68f081ee2800a922cac8f79445e4603348</Application>
  <AppVersion>15.0000</AppVersion>
  <Words>97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2020-11-20T17:13:17Z</dcterms:created>
  <dc:creator>Fernando Pulido</dc:creator>
  <dc:description/>
  <dc:language>es-ES</dc:language>
  <cp:lastModifiedBy/>
  <dcterms:modified xsi:type="dcterms:W3CDTF">2022-10-14T11:41:57Z</dcterms:modified>
  <cp:revision>16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Presentación en pantalla (4:3)</vt:lpwstr>
  </property>
  <property fmtid="{D5CDD505-2E9C-101B-9397-08002B2CF9AE}" pid="3" name="Slides">
    <vt:i4>1</vt:i4>
  </property>
</Properties>
</file>