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461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718" y="1"/>
            <a:ext cx="2918460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r">
              <a:defRPr sz="1200"/>
            </a:lvl1pPr>
          </a:lstStyle>
          <a:p>
            <a:fld id="{C89577D0-6279-49E6-86BC-DE62FEC04665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3" tIns="45647" rIns="91293" bIns="4564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736" y="4686699"/>
            <a:ext cx="5388292" cy="4439443"/>
          </a:xfrm>
          <a:prstGeom prst="rect">
            <a:avLst/>
          </a:prstGeom>
        </p:spPr>
        <p:txBody>
          <a:bodyPr vert="horz" lIns="91293" tIns="45647" rIns="91293" bIns="4564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808"/>
            <a:ext cx="2918461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718" y="9371808"/>
            <a:ext cx="2918460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r">
              <a:defRPr sz="1200"/>
            </a:lvl1pPr>
          </a:lstStyle>
          <a:p>
            <a:fld id="{E39F6CB9-7F31-4E19-B275-C6558E9773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6CB9-7F31-4E19-B275-C6558E97738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04/07/2017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60648"/>
            <a:ext cx="8784976" cy="61863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LA ASOCIACION DE JUBILADOS</a:t>
            </a:r>
          </a:p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 Y PENSIONISTAS DE VILLORA</a:t>
            </a:r>
          </a:p>
          <a:p>
            <a:pPr algn="ctr"/>
            <a:endParaRPr lang="es-ES" sz="2600" dirty="0" smtClean="0"/>
          </a:p>
          <a:p>
            <a:pPr algn="ctr"/>
            <a:r>
              <a:rPr lang="es-E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 </a:t>
            </a:r>
          </a:p>
          <a:p>
            <a:pPr algn="ctr"/>
            <a:endParaRPr lang="es-ES" sz="2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QUE EL </a:t>
            </a:r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PROXIMO </a:t>
            </a:r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MIERCOLES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DIA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12 DE JULIO</a:t>
            </a:r>
            <a:endParaRPr lang="es-E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 A LAS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18:00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HORAS EN EL CONSULTORIO MEDICO VENDRA EL PODOLOGO </a:t>
            </a: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LOS INTERESADOS CONTACTAR CON MARI (ANDRES ALARTE) O EN EL AYUNTAMIENTO</a:t>
            </a: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ES" sz="2200" b="1" dirty="0" smtClean="0">
                <a:solidFill>
                  <a:schemeClr val="accent1">
                    <a:lumMod val="75000"/>
                  </a:schemeClr>
                </a:solidFill>
              </a:rPr>
              <a:t>La Junta Directiva</a:t>
            </a:r>
            <a:endParaRPr lang="es-ES" sz="2200" dirty="0"/>
          </a:p>
        </p:txBody>
      </p:sp>
      <p:pic>
        <p:nvPicPr>
          <p:cNvPr id="4" name="3 Imagen" descr="http://www.copcyl.org/images/aragon/pagina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412776"/>
            <a:ext cx="158417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139</TotalTime>
  <Words>47</Words>
  <Application>Microsoft Office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Secretaria</dc:creator>
  <cp:lastModifiedBy>Victoria</cp:lastModifiedBy>
  <cp:revision>25</cp:revision>
  <dcterms:created xsi:type="dcterms:W3CDTF">2014-06-24T10:18:03Z</dcterms:created>
  <dcterms:modified xsi:type="dcterms:W3CDTF">2017-07-04T11:19:14Z</dcterms:modified>
</cp:coreProperties>
</file>