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6588-F471-4E1B-9692-A8BCA3B4EEB9}" type="datetimeFigureOut">
              <a:rPr lang="es-ES" smtClean="0"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FC27-EA58-4CF4-B17E-C26CF7FAE8A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29596727d9096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572560" cy="614366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57158" y="714356"/>
            <a:ext cx="850112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MARTES 2 DE JULIO</a:t>
            </a:r>
          </a:p>
          <a:p>
            <a:pPr algn="ctr"/>
            <a:r>
              <a:rPr lang="es-ES" sz="7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17:30H A 19:30 H</a:t>
            </a:r>
          </a:p>
          <a:p>
            <a:pPr algn="ctr"/>
            <a:r>
              <a:rPr lang="es-ES" sz="7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LUDOPISCINA.</a:t>
            </a:r>
          </a:p>
          <a:p>
            <a:pPr algn="ctr"/>
            <a:r>
              <a:rPr lang="es-ES" sz="5400" b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TALLER</a:t>
            </a:r>
            <a:r>
              <a:rPr lang="es-ES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 ELABORACIÓN CARTEL LUDOBIBLIOPISCINA</a:t>
            </a:r>
            <a:endParaRPr lang="es-ES" sz="5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2019-06-28T10:57:17Z</dcterms:created>
  <dcterms:modified xsi:type="dcterms:W3CDTF">2019-06-28T11:01:59Z</dcterms:modified>
</cp:coreProperties>
</file>