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9144000" cy="6858000" type="screen4x3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860678-59C1-455D-9265-DE051AD00CF2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8214FC8-CB8B-4161-8014-FCFF57F30EA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mailto:mohicana82@hot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Pergamino vertical"/>
          <p:cNvSpPr/>
          <p:nvPr/>
        </p:nvSpPr>
        <p:spPr>
          <a:xfrm>
            <a:off x="3347864" y="1962771"/>
            <a:ext cx="5785017" cy="2684344"/>
          </a:xfrm>
          <a:prstGeom prst="verticalScroll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- CONCURSO DE CORTOS</a:t>
            </a:r>
          </a:p>
          <a:p>
            <a:pPr algn="ctr">
              <a:spcAft>
                <a:spcPts val="0"/>
              </a:spcAft>
            </a:pP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- CONCURSO DE FOTOGRAFÍA</a:t>
            </a:r>
          </a:p>
          <a:p>
            <a:pPr algn="ctr">
              <a:spcAft>
                <a:spcPts val="0"/>
              </a:spcAft>
            </a:pP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- MURAL URBANO </a:t>
            </a:r>
            <a:r>
              <a:rPr lang="es-ES" sz="2000" b="1" dirty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(</a:t>
            </a: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PISTA DE SKATE)</a:t>
            </a: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Personas interesadas solicitar información en la Biblioteca (los viernes, en horario de 19 a 23 horas) o a través de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  <a:hlinkClick r:id="rId2"/>
              </a:rPr>
              <a:t>culturasantovenia@gmail.com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 </a:t>
            </a:r>
            <a:endParaRPr lang="es-ES" sz="1600" dirty="0" smtClean="0">
              <a:solidFill>
                <a:srgbClr val="073A77"/>
              </a:solidFill>
              <a:effectLst/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endParaRPr lang="es-ES" sz="900" dirty="0">
              <a:solidFill>
                <a:srgbClr val="073A77"/>
              </a:solidFill>
              <a:effectLst/>
              <a:latin typeface="Garamond"/>
              <a:ea typeface="Times New Roman"/>
              <a:cs typeface="Garamond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5355954" cy="1785104"/>
          </a:xfrm>
          <a:prstGeom prst="rect">
            <a:avLst/>
          </a:prstGeom>
          <a:solidFill>
            <a:schemeClr val="tx1"/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ACTIVIDADES </a:t>
            </a:r>
          </a:p>
          <a:p>
            <a:pPr algn="ctr"/>
            <a:r>
              <a:rPr lang="es-E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PARA JÓVENES </a:t>
            </a:r>
          </a:p>
          <a:p>
            <a:pPr algn="ctr"/>
            <a:r>
              <a:rPr lang="es-ES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Broadway" pitchFamily="82" charset="0"/>
              </a:rPr>
              <a:t>(Edades aproximadas: entre los 12 y 30 años)</a:t>
            </a:r>
            <a:endParaRPr lang="es-E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latin typeface="Broadway" pitchFamily="82" charset="0"/>
            </a:endParaRPr>
          </a:p>
        </p:txBody>
      </p:sp>
      <p:sp>
        <p:nvSpPr>
          <p:cNvPr id="6" name="7 Pergamino vertical"/>
          <p:cNvSpPr/>
          <p:nvPr/>
        </p:nvSpPr>
        <p:spPr>
          <a:xfrm>
            <a:off x="15969" y="1987776"/>
            <a:ext cx="3547919" cy="2440654"/>
          </a:xfrm>
          <a:prstGeom prst="verticalScroll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s-ES" sz="2000" b="1" dirty="0" smtClean="0">
              <a:solidFill>
                <a:srgbClr val="073A77"/>
              </a:solidFill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endParaRPr lang="es-ES" sz="2000" b="1" dirty="0" smtClean="0">
              <a:solidFill>
                <a:srgbClr val="073A77"/>
              </a:solidFill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CINE-FORUM</a:t>
            </a:r>
            <a:endParaRPr lang="es-ES" sz="900" dirty="0">
              <a:solidFill>
                <a:srgbClr val="073A77"/>
              </a:solidFill>
              <a:latin typeface="Garamond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Viernes, 2 de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noviembre. </a:t>
            </a: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De 19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a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23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horas, 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en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la 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Biblioteca.</a:t>
            </a: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Viernes, 16 de noviembre. </a:t>
            </a: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De 21 a 23 horas, en la Biblioteca.</a:t>
            </a:r>
            <a:endParaRPr lang="es-ES" sz="1600" dirty="0" smtClean="0">
              <a:solidFill>
                <a:srgbClr val="073A77"/>
              </a:solidFill>
              <a:effectLst/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endParaRPr lang="es-ES" sz="1600" dirty="0" smtClean="0">
              <a:solidFill>
                <a:srgbClr val="073A77"/>
              </a:solidFill>
              <a:effectLst/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endParaRPr lang="es-ES" sz="900" dirty="0">
              <a:solidFill>
                <a:srgbClr val="073A77"/>
              </a:solidFill>
              <a:effectLst/>
              <a:latin typeface="Garamond"/>
              <a:ea typeface="Times New Roman"/>
              <a:cs typeface="Garamond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20141" y="606073"/>
            <a:ext cx="226215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 DE NOVIEMBRE</a:t>
            </a:r>
            <a:endParaRPr lang="es-E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8 Pergamino vertical"/>
          <p:cNvSpPr/>
          <p:nvPr/>
        </p:nvSpPr>
        <p:spPr>
          <a:xfrm>
            <a:off x="5004048" y="4436248"/>
            <a:ext cx="3788046" cy="2322698"/>
          </a:xfrm>
          <a:prstGeom prst="verticalScroll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ESCAPE ROOM </a:t>
            </a:r>
          </a:p>
          <a:p>
            <a:pPr algn="ctr">
              <a:spcAft>
                <a:spcPts val="0"/>
              </a:spcAft>
            </a:pP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“EL VIRUS”</a:t>
            </a:r>
            <a:endParaRPr lang="es-ES" sz="1600" dirty="0" smtClean="0">
              <a:solidFill>
                <a:srgbClr val="073A77"/>
              </a:solidFill>
              <a:effectLst/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Sábados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,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17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 y 24 de noviembre.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De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20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a </a:t>
            </a:r>
            <a:r>
              <a:rPr lang="es-ES" sz="1600" dirty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2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4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horas, </a:t>
            </a:r>
            <a:endParaRPr lang="es-ES" sz="1600" dirty="0" smtClean="0">
              <a:solidFill>
                <a:srgbClr val="073A77"/>
              </a:solidFill>
              <a:effectLst/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en el Gimnasio.</a:t>
            </a:r>
            <a:endParaRPr lang="es-ES" sz="1600" dirty="0" smtClean="0">
              <a:solidFill>
                <a:srgbClr val="073A77"/>
              </a:solidFill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r>
              <a:rPr lang="es-ES" sz="12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(Inscripciones en la Biblioteca durante todo el mes de noviembre)</a:t>
            </a:r>
          </a:p>
          <a:p>
            <a:pPr algn="ctr">
              <a:spcAft>
                <a:spcPts val="0"/>
              </a:spcAft>
            </a:pPr>
            <a:endParaRPr lang="es-ES" sz="900" dirty="0">
              <a:solidFill>
                <a:srgbClr val="073A77"/>
              </a:solidFill>
              <a:effectLst/>
              <a:latin typeface="Garamond"/>
              <a:ea typeface="Times New Roman"/>
              <a:cs typeface="Garamond"/>
            </a:endParaRPr>
          </a:p>
        </p:txBody>
      </p:sp>
      <p:sp>
        <p:nvSpPr>
          <p:cNvPr id="12" name="8 Pergamino vertical"/>
          <p:cNvSpPr/>
          <p:nvPr/>
        </p:nvSpPr>
        <p:spPr>
          <a:xfrm>
            <a:off x="971600" y="4528450"/>
            <a:ext cx="3888432" cy="1547118"/>
          </a:xfrm>
          <a:prstGeom prst="verticalScroll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s-ES" sz="2000" b="1" dirty="0" smtClean="0">
              <a:solidFill>
                <a:srgbClr val="073A77"/>
              </a:solidFill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JUEGOS DE MESA Y KARAOKE</a:t>
            </a:r>
            <a:endParaRPr lang="es-ES" sz="1600" dirty="0" smtClean="0">
              <a:solidFill>
                <a:srgbClr val="073A77"/>
              </a:solidFill>
              <a:effectLst/>
              <a:latin typeface="Comic Sans MS"/>
              <a:ea typeface="Times New Roman"/>
              <a:cs typeface="Garamond"/>
            </a:endParaRPr>
          </a:p>
          <a:p>
            <a:pPr algn="ctr">
              <a:spcAft>
                <a:spcPts val="0"/>
              </a:spcAft>
            </a:pP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Viernes,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9-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23 y 30 de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noviembre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.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De 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19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a </a:t>
            </a:r>
            <a:r>
              <a:rPr lang="es-ES" sz="1600" dirty="0" smtClean="0">
                <a:solidFill>
                  <a:srgbClr val="073A77"/>
                </a:solidFill>
                <a:latin typeface="Comic Sans MS"/>
                <a:ea typeface="Times New Roman"/>
                <a:cs typeface="Garamond"/>
              </a:rPr>
              <a:t>23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 </a:t>
            </a:r>
            <a:r>
              <a:rPr lang="es-ES" sz="1600" dirty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horas, </a:t>
            </a:r>
            <a:r>
              <a:rPr lang="es-ES" sz="1600" dirty="0" smtClean="0">
                <a:solidFill>
                  <a:srgbClr val="073A77"/>
                </a:solidFill>
                <a:effectLst/>
                <a:latin typeface="Comic Sans MS"/>
                <a:ea typeface="Times New Roman"/>
                <a:cs typeface="Garamond"/>
              </a:rPr>
              <a:t>en la     Biblioteca.</a:t>
            </a:r>
          </a:p>
          <a:p>
            <a:pPr algn="ctr">
              <a:spcAft>
                <a:spcPts val="0"/>
              </a:spcAft>
            </a:pPr>
            <a:endParaRPr lang="es-ES" sz="1600" dirty="0" smtClean="0">
              <a:solidFill>
                <a:srgbClr val="073A77"/>
              </a:solidFill>
              <a:effectLst/>
              <a:latin typeface="Comic Sans MS"/>
              <a:ea typeface="Times New Roman"/>
              <a:cs typeface="Garamond"/>
            </a:endParaRPr>
          </a:p>
        </p:txBody>
      </p:sp>
      <p:pic>
        <p:nvPicPr>
          <p:cNvPr id="1033" name="Picture 9" descr="C:\Users\mohic\AppData\Local\Microsoft\Windows\INetCache\IE\1YQL9WAJ\pop-corn-312386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15" y="1848846"/>
            <a:ext cx="52292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mohic\AppData\Local\Microsoft\Windows\INetCache\IE\OKWJ2HEK\paint-pot-157810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35" y="1175504"/>
            <a:ext cx="12001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BIBLIOTECA\Desktop\CULTURA 2017\AYTO. SANTOVENIA ESCUDOS\ESCUD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289" y="0"/>
            <a:ext cx="1005652" cy="59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uario\AppData\Local\Microsoft\Windows\Temporary Internet Files\Content.IE5\GVVUUZ6U\8_amigos-jugano-ajedrez_By_DG-RA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7597"/>
            <a:ext cx="1643586" cy="127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9" descr="C:\Users\Usuario\AppData\Local\Microsoft\Windows\Temporary Internet Files\Content.IE5\GVVUUZ6U\karaok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41" y="5624463"/>
            <a:ext cx="2273813" cy="90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hic\AppData\Local\Microsoft\Windows\INetCache\IE\OKWJ2HEK\virus-296770_960_720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179" y="4273309"/>
            <a:ext cx="96154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ohic\AppData\Local\Microsoft\Windows\INetCache\IE\O2Q8L5TU\virus_PNG39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68" y="4133863"/>
            <a:ext cx="1489710" cy="130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6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186</TotalTime>
  <Words>149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Laborda</dc:creator>
  <cp:lastModifiedBy>Laura Laborda</cp:lastModifiedBy>
  <cp:revision>52</cp:revision>
  <cp:lastPrinted>2018-09-28T10:34:01Z</cp:lastPrinted>
  <dcterms:created xsi:type="dcterms:W3CDTF">2018-09-27T16:17:52Z</dcterms:created>
  <dcterms:modified xsi:type="dcterms:W3CDTF">2018-10-30T14:21:51Z</dcterms:modified>
</cp:coreProperties>
</file>