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E94D-18DD-48BE-A2AA-D2BB14B16D5A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ECAE-4E63-436F-BAD3-89A388EC2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240_F_105260963_Ff1pUclrAqVqJCIBesBgp3uNDeOnaUz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BASES DEL CONCURSO “CARNAVAL INFANTIL 2018”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Descripción de la actividad.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carnaval infantil de Higueruela, se celebrará </a:t>
            </a: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martes 13 de febrero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 el Teatro Municipal.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Esta actividad comenzará a las 17:30h,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pasacalles </a:t>
            </a: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desde la puerta del Ayuntamiento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 la llegada al Teatro Municipal, se realizará el tradicional desfile y presentación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sus disfraces para participar en el concurso de carnaval, además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 AMPA “Santa </a:t>
            </a:r>
            <a:r>
              <a:rPr kumimoji="0" lang="es-ES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Quiteria</a:t>
            </a:r>
            <a:r>
              <a:rPr kumimoji="0" lang="es-E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les dará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merienda a todos los niños/as  y para terminar la tarde, se realizarán diferentes dinámicas grupales adaptadas a los diferentes grupos de edad.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Categorías de participación</a:t>
            </a: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Podrán participar todos los niños/as de entre 1 y 12 años</a:t>
            </a:r>
            <a:r>
              <a:rPr lang="es-E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establecerán tres categorías de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edad:</a:t>
            </a:r>
            <a:endParaRPr lang="es-ES" sz="16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1: Entre 1 y 5 años</a:t>
            </a: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2: Entre 6 y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años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Grupo 3:Entre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12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años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Habrá cuatro premios;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-Un premio individual por categoría, el cual </a:t>
            </a:r>
            <a:r>
              <a:rPr lang="es-ES" sz="1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será de un 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vale de 20€ para gastar en cualquier establecimiento del pueblo.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Un premio al mejor grupo, el cual será de un vale de 60 €</a:t>
            </a:r>
            <a:r>
              <a:rPr lang="es-E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para gastar en cualquier establecimiento del pueblo.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aceptará la colaboración de los padres en la elaboración de los diferentes disfraces.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Premios.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jurado que entregará los premios será gente anónima a los participantes.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fallo del jurado se conocerá en la misma tarde después de la merienda.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13</cp:revision>
  <dcterms:created xsi:type="dcterms:W3CDTF">2018-01-13T15:44:16Z</dcterms:created>
  <dcterms:modified xsi:type="dcterms:W3CDTF">2018-02-05T12:00:59Z</dcterms:modified>
</cp:coreProperties>
</file>