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B811F-AD8A-49E6-AB2F-6CF2C1CD41A5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1A66C-5BED-4516-AFAE-FCE31B55E9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417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31A66C-5BED-4516-AFAE-FCE31B55E9BA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49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2F987-C9C1-4A69-9016-03904B1CBA8E}" type="datetimeFigureOut">
              <a:rPr lang="es-ES" smtClean="0"/>
              <a:pPr/>
              <a:t>05/12/2018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6F8F6-7B29-4E0F-A6AB-DF597E5AD2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n de surf navidad"/>
          <p:cNvPicPr>
            <a:picLocks noChangeAspect="1" noChangeArrowheads="1"/>
          </p:cNvPicPr>
          <p:nvPr/>
        </p:nvPicPr>
        <p:blipFill>
          <a:blip r:embed="rId3" cstate="print">
            <a:lum bright="59000" contrast="-73000"/>
          </a:blip>
          <a:srcRect r="25000"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951312" y="2036460"/>
            <a:ext cx="5869160" cy="2688684"/>
          </a:xfrm>
          <a:solidFill>
            <a:schemeClr val="accent5">
              <a:lumMod val="75000"/>
              <a:alpha val="31000"/>
            </a:schemeClr>
          </a:solidFill>
          <a:ln w="31750">
            <a:noFill/>
          </a:ln>
          <a:effectLst>
            <a:softEdge rad="635000"/>
          </a:effectLst>
        </p:spPr>
        <p:txBody>
          <a:bodyPr>
            <a:normAutofit fontScale="90000"/>
          </a:bodyPr>
          <a:lstStyle/>
          <a:p>
            <a:pPr algn="l"/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Basic-Trip" pitchFamily="2" charset="0"/>
              </a:rPr>
              <a:t/>
            </a:r>
            <a:br>
              <a:rPr lang="es-ES" dirty="0" smtClean="0">
                <a:solidFill>
                  <a:schemeClr val="accent5">
                    <a:lumMod val="75000"/>
                  </a:schemeClr>
                </a:solidFill>
                <a:latin typeface="Basic-Trip" pitchFamily="2" charset="0"/>
              </a:rPr>
            </a:br>
            <a:r>
              <a:rPr lang="es-ES" sz="2000" dirty="0" smtClean="0"/>
              <a:t> </a:t>
            </a: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es-ES" sz="2700" dirty="0" smtClean="0"/>
              <a:t/>
            </a:r>
            <a:br>
              <a:rPr lang="es-ES" sz="2700" dirty="0" smtClean="0"/>
            </a:br>
            <a:r>
              <a:rPr lang="gl-ES" sz="2200" b="1" u="sng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Beneficiarios</a:t>
            </a:r>
            <a:r>
              <a:rPr lang="gl-ES" sz="27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gl-ES" sz="27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gl-ES" sz="27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-Alumnado de 10 a 17 anos, preferentemente </a:t>
            </a:r>
            <a:r>
              <a:rPr lang="gl-ES" sz="2700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empadroad@s</a:t>
            </a:r>
            <a:r>
              <a:rPr lang="gl-ES" sz="27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Mos.</a:t>
            </a:r>
            <a:r>
              <a:rPr lang="gl-ES" sz="2000" spc="3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  <a:t/>
            </a:r>
            <a:br>
              <a:rPr lang="gl-ES" sz="2000" spc="3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</a:br>
            <a:r>
              <a:rPr lang="gl-ES" sz="2200" b="1" u="sng" spc="3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  <a:t>Prezo</a:t>
            </a:r>
            <a:r>
              <a:rPr lang="gl-ES" sz="2700" spc="3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  <a:t>:39 </a:t>
            </a:r>
            <a:r>
              <a:rPr lang="gl-ES" sz="2700" spc="3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  <a:t>€</a:t>
            </a:r>
            <a:r>
              <a:rPr lang="gl-ES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gl-ES" sz="22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gl-ES" sz="2200" b="1" u="sng" spc="30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  <a:t>Inscricións</a:t>
            </a:r>
            <a:r>
              <a:rPr lang="gl-ES" sz="2200" b="1" spc="30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  <a:t>:</a:t>
            </a:r>
            <a:r>
              <a:rPr lang="gl-ES" sz="2200" spc="30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  <a:t>do</a:t>
            </a:r>
            <a:r>
              <a:rPr lang="gl-ES" sz="2200" spc="3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  <a:t> 10 </a:t>
            </a:r>
            <a:r>
              <a:rPr lang="gl-ES" sz="2200" spc="3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WatermelonSundae" pitchFamily="2" charset="0"/>
                <a:cs typeface="Arial" panose="020B0604020202020204" pitchFamily="34" charset="0"/>
              </a:rPr>
              <a:t>ao 21 de decembro a través do Rexistro ou da sede electrónica</a:t>
            </a:r>
            <a:r>
              <a:rPr lang="es-ES" sz="3600" dirty="0"/>
              <a:t/>
            </a:r>
            <a:br>
              <a:rPr lang="es-ES" sz="3600" dirty="0"/>
            </a:br>
            <a:r>
              <a:rPr lang="es-ES" sz="4000" dirty="0">
                <a:latin typeface="Foolish People DEMO" pitchFamily="50" charset="0"/>
              </a:rPr>
              <a:t/>
            </a:r>
            <a:br>
              <a:rPr lang="es-ES" sz="4000" dirty="0">
                <a:latin typeface="Foolish People DEMO" pitchFamily="50" charset="0"/>
              </a:rPr>
            </a:br>
            <a:r>
              <a:rPr lang="es-ES" sz="3100" dirty="0" smtClean="0">
                <a:latin typeface="Arial" panose="020B0604020202020204" pitchFamily="34" charset="0"/>
                <a:ea typeface="JuicyWatermelons" pitchFamily="2" charset="0"/>
                <a:cs typeface="Arial" panose="020B0604020202020204" pitchFamily="34" charset="0"/>
              </a:rPr>
              <a:t>Clases de </a:t>
            </a:r>
            <a:r>
              <a:rPr lang="gl-ES" sz="3100" dirty="0" smtClean="0">
                <a:latin typeface="Arial" panose="020B0604020202020204" pitchFamily="34" charset="0"/>
                <a:ea typeface="JuicyWatermelons" pitchFamily="2" charset="0"/>
                <a:cs typeface="Arial" panose="020B0604020202020204" pitchFamily="34" charset="0"/>
              </a:rPr>
              <a:t>iniciación</a:t>
            </a:r>
            <a:r>
              <a:rPr lang="es-ES" sz="3100" dirty="0" smtClean="0">
                <a:latin typeface="Arial" panose="020B0604020202020204" pitchFamily="34" charset="0"/>
                <a:ea typeface="JuicyWatermelons" pitchFamily="2" charset="0"/>
                <a:cs typeface="Arial" panose="020B0604020202020204" pitchFamily="34" charset="0"/>
              </a:rPr>
              <a:t> e </a:t>
            </a:r>
            <a:r>
              <a:rPr lang="gl-ES" sz="3100" dirty="0" smtClean="0">
                <a:latin typeface="Arial" panose="020B0604020202020204" pitchFamily="34" charset="0"/>
                <a:ea typeface="JuicyWatermelons" pitchFamily="2" charset="0"/>
                <a:cs typeface="Arial" panose="020B0604020202020204" pitchFamily="34" charset="0"/>
              </a:rPr>
              <a:t>perfeccionamento</a:t>
            </a:r>
            <a:r>
              <a:rPr lang="es-ES" sz="3100" dirty="0" smtClean="0">
                <a:latin typeface="Arial" panose="020B0604020202020204" pitchFamily="34" charset="0"/>
                <a:ea typeface="JuicyWatermelons" pitchFamily="2" charset="0"/>
                <a:cs typeface="Arial" panose="020B0604020202020204" pitchFamily="34" charset="0"/>
              </a:rPr>
              <a:t> </a:t>
            </a:r>
            <a:r>
              <a:rPr lang="es-ES" sz="3100" dirty="0" smtClean="0">
                <a:latin typeface="Arial" panose="020B0604020202020204" pitchFamily="34" charset="0"/>
                <a:ea typeface="JuicyWatermelons" pitchFamily="2" charset="0"/>
                <a:cs typeface="Arial" panose="020B0604020202020204" pitchFamily="34" charset="0"/>
              </a:rPr>
              <a:t>(</a:t>
            </a:r>
            <a:r>
              <a:rPr lang="es-ES" sz="1800" dirty="0" smtClean="0">
                <a:latin typeface="Arial" panose="020B0604020202020204" pitchFamily="34" charset="0"/>
                <a:ea typeface="JuicyWatermelons" pitchFamily="2" charset="0"/>
                <a:cs typeface="Arial" panose="020B0604020202020204" pitchFamily="34" charset="0"/>
              </a:rPr>
              <a:t>é </a:t>
            </a:r>
            <a:r>
              <a:rPr lang="es-ES" sz="1800" dirty="0" smtClean="0">
                <a:latin typeface="Arial" panose="020B0604020202020204" pitchFamily="34" charset="0"/>
                <a:ea typeface="JuicyWatermelons" pitchFamily="2" charset="0"/>
                <a:cs typeface="Arial" panose="020B0604020202020204" pitchFamily="34" charset="0"/>
              </a:rPr>
              <a:t>necesario saber nadar)</a:t>
            </a:r>
            <a:r>
              <a:rPr lang="es-ES" sz="3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/>
              <a:t/>
            </a:r>
            <a:br>
              <a:rPr lang="es-ES" sz="3200" dirty="0"/>
            </a:br>
            <a:endParaRPr lang="es-ES" dirty="0"/>
          </a:p>
        </p:txBody>
      </p:sp>
      <p:pic>
        <p:nvPicPr>
          <p:cNvPr id="4" name="Picture 16" descr="Resultado de imagen de facebook 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6851" y="6298577"/>
            <a:ext cx="288032" cy="288032"/>
          </a:xfrm>
          <a:prstGeom prst="rect">
            <a:avLst/>
          </a:prstGeom>
          <a:noFill/>
        </p:spPr>
      </p:pic>
      <p:pic>
        <p:nvPicPr>
          <p:cNvPr id="5" name="Picture 18" descr="Resultado de imagen de email outlook logo 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62562" y="6309320"/>
            <a:ext cx="285302" cy="288032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5780290" y="6228020"/>
            <a:ext cx="12389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ES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bo Rounded Regular" pitchFamily="50" charset="0"/>
              </a:rPr>
              <a:t> </a:t>
            </a:r>
            <a:r>
              <a:rPr lang="es-E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Omix  Mos</a:t>
            </a:r>
            <a:endParaRPr lang="es-E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0" descr="Resultado de imagen de telefono 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28792" y="6245722"/>
            <a:ext cx="360040" cy="360040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/>
        </p:nvSpPr>
        <p:spPr>
          <a:xfrm>
            <a:off x="3275856" y="6245722"/>
            <a:ext cx="1865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bo Rounded Regular" pitchFamily="50" charset="0"/>
              </a:rPr>
              <a:t> </a:t>
            </a:r>
            <a:r>
              <a:rPr lang="es-E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omix@concellomos.es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9 Imagen" descr="escudo_mos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5388"/>
            <a:ext cx="936104" cy="1227387"/>
          </a:xfrm>
          <a:prstGeom prst="rect">
            <a:avLst/>
          </a:prstGeom>
        </p:spPr>
      </p:pic>
      <p:pic>
        <p:nvPicPr>
          <p:cNvPr id="1026" name="Picture 2" descr="Resultado de imagen de surf 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-396552" y="3429000"/>
            <a:ext cx="3428999" cy="3429000"/>
          </a:xfrm>
          <a:prstGeom prst="rect">
            <a:avLst/>
          </a:prstGeom>
          <a:noFill/>
        </p:spPr>
      </p:pic>
      <p:sp>
        <p:nvSpPr>
          <p:cNvPr id="13" name="12 Rectángulo"/>
          <p:cNvSpPr/>
          <p:nvPr/>
        </p:nvSpPr>
        <p:spPr>
          <a:xfrm>
            <a:off x="179512" y="332656"/>
            <a:ext cx="896448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latin typeface="WatermelonSundae" pitchFamily="2" charset="0"/>
                <a:ea typeface="WatermelonSundae" pitchFamily="2" charset="0"/>
              </a:rPr>
              <a:t>SURFEAMOS</a:t>
            </a:r>
            <a:r>
              <a:rPr lang="es-ES" sz="5400" b="1" dirty="0" smtClean="0">
                <a:latin typeface="waver (BRK)" pitchFamily="2" charset="0"/>
              </a:rPr>
              <a:t> </a:t>
            </a:r>
            <a:r>
              <a:rPr lang="es-ES" sz="5400" b="1" dirty="0" smtClean="0">
                <a:latin typeface="WatermelonSundae" pitchFamily="2" charset="0"/>
                <a:ea typeface="WatermelonSundae" pitchFamily="2" charset="0"/>
              </a:rPr>
              <a:t>NO NADAL</a:t>
            </a:r>
          </a:p>
          <a:p>
            <a:pPr algn="ctr"/>
            <a:r>
              <a:rPr lang="es-ES" sz="3200" b="1" dirty="0" smtClean="0">
                <a:latin typeface="Basic-Trip" pitchFamily="2" charset="0"/>
              </a:rPr>
              <a:t>2, 3 e 4 de </a:t>
            </a:r>
            <a:r>
              <a:rPr lang="es-ES" sz="3200" b="1" dirty="0" err="1" smtClean="0">
                <a:latin typeface="Basic-Trip" pitchFamily="2" charset="0"/>
              </a:rPr>
              <a:t>xaneiro</a:t>
            </a:r>
            <a:r>
              <a:rPr lang="es-ES" sz="3200" b="1" dirty="0" smtClean="0">
                <a:latin typeface="Basic-Trip" pitchFamily="2" charset="0"/>
              </a:rPr>
              <a:t> do 2019</a:t>
            </a:r>
            <a:endParaRPr lang="es-ES" sz="3200" b="1" dirty="0"/>
          </a:p>
        </p:txBody>
      </p:sp>
      <p:pic>
        <p:nvPicPr>
          <p:cNvPr id="3" name="Picture 2" descr="Resultado de imagen de gorro navidad 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59632" y="3140968"/>
            <a:ext cx="1710190" cy="1368152"/>
          </a:xfrm>
          <a:prstGeom prst="rect">
            <a:avLst/>
          </a:prstGeom>
          <a:noFill/>
        </p:spPr>
      </p:pic>
      <p:pic>
        <p:nvPicPr>
          <p:cNvPr id="1028" name="Picture 4" descr="Resultado de imagen de gorro navidad 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-36512" y="4149080"/>
            <a:ext cx="1350150" cy="1080120"/>
          </a:xfrm>
          <a:prstGeom prst="rect">
            <a:avLst/>
          </a:prstGeom>
          <a:noFill/>
        </p:spPr>
      </p:pic>
      <p:sp>
        <p:nvSpPr>
          <p:cNvPr id="16" name="CuadroTexto 15"/>
          <p:cNvSpPr txBox="1"/>
          <p:nvPr/>
        </p:nvSpPr>
        <p:spPr>
          <a:xfrm>
            <a:off x="7638867" y="6256465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latin typeface="Arial "/>
              </a:rPr>
              <a:t>986 339 404</a:t>
            </a:r>
            <a:endParaRPr lang="es-ES" sz="1600" b="1" dirty="0">
              <a:latin typeface="Arial 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21</Words>
  <Application>Microsoft Office PowerPoint</Application>
  <PresentationFormat>Presentación en pantalla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Arial</vt:lpstr>
      <vt:lpstr>Arial </vt:lpstr>
      <vt:lpstr>Basic-Trip</vt:lpstr>
      <vt:lpstr>Cabo Rounded Regular</vt:lpstr>
      <vt:lpstr>Calibri</vt:lpstr>
      <vt:lpstr>Foolish People DEMO</vt:lpstr>
      <vt:lpstr>JuicyWatermelons</vt:lpstr>
      <vt:lpstr>WatermelonSundae</vt:lpstr>
      <vt:lpstr>waver (BRK)</vt:lpstr>
      <vt:lpstr>Tema de Office</vt:lpstr>
      <vt:lpstr>      Beneficiarios:  -Alumnado de 10 a 17 anos, preferentemente empadroad@s en Mos. Prezo:39 € Inscricións:do 10 ao 21 de decembro a través do Rexistro ou da sede electrónica  Clases de iniciación e perfeccionamento (é necesario saber nadar)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SURFEAMOS NO NADAL DO 2 Ó 5 DE XANEIRO DE  2018 Desfruta de actividades de iniciación e perfeccionamento según o teu nivel.  INSCRICIÓNS: Do 11 ó 26 de decembro de 2017 LISTAXE DE ADMISIÓN: 27 de decembro REQUISITOS: Ter entre 10 e 17 anos de idade, preferencia empadroados/as en Mos.  Apuntate xa na OMIX, ou descarga a inscrición na páxina web do Concello, cubre os teus datos e envíaa á dirección de correo electrónico omix@concellomos.es</dc:title>
  <dc:creator>Participacio</dc:creator>
  <cp:lastModifiedBy>Participacion</cp:lastModifiedBy>
  <cp:revision>18</cp:revision>
  <dcterms:created xsi:type="dcterms:W3CDTF">2017-12-07T07:22:29Z</dcterms:created>
  <dcterms:modified xsi:type="dcterms:W3CDTF">2018-12-05T10:28:26Z</dcterms:modified>
</cp:coreProperties>
</file>