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860678-59C1-455D-9265-DE051AD00CF2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214FC8-CB8B-4161-8014-FCFF57F30EA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mohic\AppData\Local\Microsoft\Windows\INetCache\IE\1YQL9WAJ\music_notes_PNG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6950"/>
            <a:ext cx="8001000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5993950" cy="1261884"/>
          </a:xfrm>
          <a:prstGeom prst="rect">
            <a:avLst/>
          </a:prstGeom>
          <a:solidFill>
            <a:srgbClr val="CC33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ACTIVIDADES PARA </a:t>
            </a:r>
          </a:p>
          <a:p>
            <a:pPr algn="ctr"/>
            <a:r>
              <a:rPr lang="es-ES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PERSONAS MAYORES</a:t>
            </a:r>
            <a:endParaRPr lang="es-ES" sz="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7 Pergamino vertical"/>
          <p:cNvSpPr/>
          <p:nvPr/>
        </p:nvSpPr>
        <p:spPr>
          <a:xfrm>
            <a:off x="64233" y="1365766"/>
            <a:ext cx="3306445" cy="1815138"/>
          </a:xfrm>
          <a:prstGeom prst="verticalScroll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RISOTERAPIA y </a:t>
            </a:r>
            <a:r>
              <a:rPr lang="es-ES" sz="2000" b="1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LUDOTECA-MAYOR</a:t>
            </a:r>
            <a:endParaRPr lang="es-ES" sz="900" dirty="0">
              <a:solidFill>
                <a:srgbClr val="073A77"/>
              </a:solidFill>
              <a:effectLst/>
              <a:latin typeface="Garamond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Martes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. De 10 a 11 horas, </a:t>
            </a: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en 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la Asociación Zamora.</a:t>
            </a:r>
            <a:endParaRPr lang="es-ES" sz="900" dirty="0">
              <a:solidFill>
                <a:srgbClr val="073A77"/>
              </a:solidFill>
              <a:effectLst/>
              <a:latin typeface="Garamond"/>
              <a:ea typeface="Times New Roman"/>
              <a:cs typeface="Garamond"/>
            </a:endParaRPr>
          </a:p>
        </p:txBody>
      </p:sp>
      <p:sp>
        <p:nvSpPr>
          <p:cNvPr id="7" name="8 Pergamino vertical"/>
          <p:cNvSpPr/>
          <p:nvPr/>
        </p:nvSpPr>
        <p:spPr>
          <a:xfrm>
            <a:off x="3391313" y="1354259"/>
            <a:ext cx="3557647" cy="1891236"/>
          </a:xfrm>
          <a:prstGeom prst="verticalScroll">
            <a:avLst/>
          </a:prstGeom>
          <a:solidFill>
            <a:schemeClr val="bg2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TALLER DE MEMORIA y MUSICOTERAPIA</a:t>
            </a:r>
            <a:endParaRPr lang="es-ES" sz="900" dirty="0">
              <a:solidFill>
                <a:srgbClr val="073A77"/>
              </a:solidFill>
              <a:effectLst/>
              <a:latin typeface="Garamond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Jueves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. De 10 a 11 horas, </a:t>
            </a: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en 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la Asociación Zamora.</a:t>
            </a:r>
            <a:endParaRPr lang="es-ES" sz="900" dirty="0">
              <a:solidFill>
                <a:srgbClr val="073A77"/>
              </a:solidFill>
              <a:effectLst/>
              <a:latin typeface="Garamond"/>
              <a:ea typeface="Times New Roman"/>
              <a:cs typeface="Garamond"/>
            </a:endParaRPr>
          </a:p>
        </p:txBody>
      </p:sp>
      <p:sp>
        <p:nvSpPr>
          <p:cNvPr id="9" name="9 Pergamino vertical"/>
          <p:cNvSpPr/>
          <p:nvPr/>
        </p:nvSpPr>
        <p:spPr>
          <a:xfrm>
            <a:off x="5752463" y="4303359"/>
            <a:ext cx="3391535" cy="2247195"/>
          </a:xfrm>
          <a:prstGeom prst="verticalScroll">
            <a:avLst/>
          </a:prstGeom>
          <a:solidFill>
            <a:schemeClr val="accent3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spcAft>
                <a:spcPts val="0"/>
              </a:spcAft>
            </a:pPr>
            <a:endParaRPr lang="es-ES" sz="2000" b="1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GRUPO </a:t>
            </a:r>
            <a:r>
              <a:rPr lang="es-ES" sz="2000" b="1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DE </a:t>
            </a:r>
            <a:r>
              <a:rPr lang="es-ES" sz="2000" b="1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TEATRO (GUIÑOL)</a:t>
            </a:r>
            <a:endParaRPr lang="es-ES" sz="900" dirty="0">
              <a:solidFill>
                <a:srgbClr val="073A77"/>
              </a:solidFill>
              <a:effectLst/>
              <a:latin typeface="Garamond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Martes o jueves (semanas alternas). De 10 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a </a:t>
            </a: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11 </a:t>
            </a:r>
            <a:r>
              <a:rPr lang="es-ES" sz="1600" dirty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horas, </a:t>
            </a:r>
            <a:endParaRPr lang="es-ES" sz="1600" dirty="0" smtClean="0">
              <a:solidFill>
                <a:srgbClr val="073A77"/>
              </a:solidFill>
              <a:effectLst/>
              <a:latin typeface="Comic Sans MS"/>
              <a:ea typeface="Times New Roman"/>
              <a:cs typeface="Garamond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en </a:t>
            </a:r>
            <a:r>
              <a:rPr lang="es-ES" sz="1600" dirty="0" smtClean="0">
                <a:solidFill>
                  <a:srgbClr val="073A77"/>
                </a:solidFill>
                <a:latin typeface="Comic Sans MS"/>
                <a:ea typeface="Times New Roman"/>
                <a:cs typeface="Garamond"/>
              </a:rPr>
              <a:t>la Asociación Zamora</a:t>
            </a:r>
            <a:r>
              <a:rPr lang="es-ES" sz="1600" dirty="0" smtClean="0">
                <a:solidFill>
                  <a:srgbClr val="073A77"/>
                </a:solidFill>
                <a:effectLst/>
                <a:latin typeface="Comic Sans MS"/>
                <a:ea typeface="Times New Roman"/>
                <a:cs typeface="Garamond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310405" y="138671"/>
            <a:ext cx="155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DE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endParaRPr lang="es-E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IBLIOTECA\Desktop\CULTURA 2017\AYTO. SANTOVENIA ESCUDOS\ESCU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77" y="0"/>
            <a:ext cx="1152128" cy="6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uario\AppData\Local\Microsoft\Windows\Temporary Internet Files\Content.IE5\ECVPX05T\Risoterapia-e135461711730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5" y="3597804"/>
            <a:ext cx="2857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uario\AppData\Local\Microsoft\Windows\Temporary Internet Files\Content.IE5\ECVPX05T\recordar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668"/>
            <a:ext cx="207386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Usuario\AppData\Local\Microsoft\Windows\Temporary Internet Files\Content.IE5\7TWPKGP2\A_que_sabe_la_luna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5" y="3481387"/>
            <a:ext cx="2271713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66</Words>
  <Application>Microsoft Office PowerPoint</Application>
  <PresentationFormat>Presentación en pantalla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Austin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Laborda</dc:creator>
  <cp:lastModifiedBy>Laura Laborda</cp:lastModifiedBy>
  <cp:revision>26</cp:revision>
  <cp:lastPrinted>2018-09-28T11:20:15Z</cp:lastPrinted>
  <dcterms:created xsi:type="dcterms:W3CDTF">2018-09-27T16:17:52Z</dcterms:created>
  <dcterms:modified xsi:type="dcterms:W3CDTF">2018-10-30T14:12:47Z</dcterms:modified>
</cp:coreProperties>
</file>