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4C2C-A873-416A-8089-4FB4997B64A3}" type="datetimeFigureOut">
              <a:rPr lang="es-ES" smtClean="0"/>
              <a:pPr/>
              <a:t>05/02/2018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B657-F66F-4961-919A-B6E2BFEDBE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4C2C-A873-416A-8089-4FB4997B64A3}" type="datetimeFigureOut">
              <a:rPr lang="es-ES" smtClean="0"/>
              <a:pPr/>
              <a:t>05/02/2018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B657-F66F-4961-919A-B6E2BFEDBE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4C2C-A873-416A-8089-4FB4997B64A3}" type="datetimeFigureOut">
              <a:rPr lang="es-ES" smtClean="0"/>
              <a:pPr/>
              <a:t>05/02/2018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B657-F66F-4961-919A-B6E2BFEDBE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4C2C-A873-416A-8089-4FB4997B64A3}" type="datetimeFigureOut">
              <a:rPr lang="es-ES" smtClean="0"/>
              <a:pPr/>
              <a:t>05/02/2018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B657-F66F-4961-919A-B6E2BFEDBE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4C2C-A873-416A-8089-4FB4997B64A3}" type="datetimeFigureOut">
              <a:rPr lang="es-ES" smtClean="0"/>
              <a:pPr/>
              <a:t>05/02/2018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B657-F66F-4961-919A-B6E2BFEDBE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4C2C-A873-416A-8089-4FB4997B64A3}" type="datetimeFigureOut">
              <a:rPr lang="es-ES" smtClean="0"/>
              <a:pPr/>
              <a:t>05/02/2018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B657-F66F-4961-919A-B6E2BFEDBE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4C2C-A873-416A-8089-4FB4997B64A3}" type="datetimeFigureOut">
              <a:rPr lang="es-ES" smtClean="0"/>
              <a:pPr/>
              <a:t>05/02/2018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B657-F66F-4961-919A-B6E2BFEDBE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4C2C-A873-416A-8089-4FB4997B64A3}" type="datetimeFigureOut">
              <a:rPr lang="es-ES" smtClean="0"/>
              <a:pPr/>
              <a:t>05/02/2018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B657-F66F-4961-919A-B6E2BFEDBE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4C2C-A873-416A-8089-4FB4997B64A3}" type="datetimeFigureOut">
              <a:rPr lang="es-ES" smtClean="0"/>
              <a:pPr/>
              <a:t>05/02/2018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B657-F66F-4961-919A-B6E2BFEDBE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4C2C-A873-416A-8089-4FB4997B64A3}" type="datetimeFigureOut">
              <a:rPr lang="es-ES" smtClean="0"/>
              <a:pPr/>
              <a:t>05/02/2018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B657-F66F-4961-919A-B6E2BFEDBE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4C2C-A873-416A-8089-4FB4997B64A3}" type="datetimeFigureOut">
              <a:rPr lang="es-ES" smtClean="0"/>
              <a:pPr/>
              <a:t>05/02/2018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B657-F66F-4961-919A-B6E2BFEDBE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A4C2C-A873-416A-8089-4FB4997B64A3}" type="datetimeFigureOut">
              <a:rPr lang="es-ES" smtClean="0"/>
              <a:pPr/>
              <a:t>05/02/2018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0B657-F66F-4961-919A-B6E2BFEDBE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Imagen" descr="carnaval-del-fondo-1845792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56" y="214290"/>
            <a:ext cx="8754224" cy="6429420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714348" y="1142984"/>
            <a:ext cx="7623177" cy="66171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CARNAVAL INFANTIL 2018</a:t>
            </a:r>
          </a:p>
          <a:p>
            <a:pPr algn="ctr"/>
            <a:r>
              <a:rPr lang="es-ES" sz="36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MARTES 13 DE FEBRERO</a:t>
            </a:r>
          </a:p>
          <a:p>
            <a:pPr algn="ctr"/>
            <a:r>
              <a:rPr lang="es-ES" sz="3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17:30H DESDE EL JARDÍN MUNICIPAL;</a:t>
            </a:r>
          </a:p>
          <a:p>
            <a:pPr algn="ctr"/>
            <a:r>
              <a:rPr lang="es-ES" sz="3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-PASACALLES</a:t>
            </a:r>
          </a:p>
          <a:p>
            <a:pPr algn="ctr"/>
            <a:r>
              <a:rPr lang="es-ES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-CONCURSO DE CARNAVAL</a:t>
            </a:r>
          </a:p>
          <a:p>
            <a:pPr algn="ctr"/>
            <a:r>
              <a:rPr lang="es-ES" sz="3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-MERIENDA </a:t>
            </a:r>
          </a:p>
          <a:p>
            <a:pPr algn="ctr"/>
            <a:r>
              <a:rPr lang="es-ES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-JUEGOS VARIADOS</a:t>
            </a:r>
            <a:endParaRPr lang="es-ES" sz="3200" b="1" cap="none" spc="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algn="ctr"/>
            <a:endParaRPr lang="es-ES" sz="5400" b="1" cap="none" spc="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  <a:p>
            <a:pPr algn="ctr"/>
            <a:endParaRPr lang="es-E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24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1</cp:revision>
  <dcterms:created xsi:type="dcterms:W3CDTF">2018-02-05T11:26:28Z</dcterms:created>
  <dcterms:modified xsi:type="dcterms:W3CDTF">2018-02-05T15:11:08Z</dcterms:modified>
</cp:coreProperties>
</file>