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1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7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7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8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2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099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3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3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11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4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0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91573" y="1005228"/>
            <a:ext cx="8825658" cy="3329581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                      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0697">
            <a:off x="430356" y="642325"/>
            <a:ext cx="4514850" cy="36099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Rectángulo 5"/>
          <p:cNvSpPr/>
          <p:nvPr/>
        </p:nvSpPr>
        <p:spPr>
          <a:xfrm>
            <a:off x="4493414" y="739154"/>
            <a:ext cx="78785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Tu cerebro mueve tu cuerpo, 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conservar la cabeza joven y activa.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Onda 8"/>
          <p:cNvSpPr/>
          <p:nvPr/>
        </p:nvSpPr>
        <p:spPr>
          <a:xfrm>
            <a:off x="7574973" y="4239491"/>
            <a:ext cx="3834245" cy="1512095"/>
          </a:xfrm>
          <a:prstGeom prst="wave">
            <a:avLst/>
          </a:prstGeom>
          <a:solidFill>
            <a:srgbClr val="E286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Día: 11 de Septiembre</a:t>
            </a:r>
          </a:p>
          <a:p>
            <a:pPr algn="ctr"/>
            <a:r>
              <a:rPr lang="es-ES" dirty="0" smtClean="0"/>
              <a:t>Lugar: Local asociación amas de casa</a:t>
            </a:r>
          </a:p>
          <a:p>
            <a:pPr algn="ctr"/>
            <a:r>
              <a:rPr lang="es-ES" dirty="0" smtClean="0"/>
              <a:t>Hora: 18:00h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5361709" y="6369628"/>
            <a:ext cx="6043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latin typeface="Bradley Hand ITC" panose="03070402050302030203" pitchFamily="66" charset="0"/>
              </a:rPr>
              <a:t>Patrocina la Excma. Diputación de Valencia, bienestar social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3937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Tema de Office</vt:lpstr>
      <vt:lpstr>                    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</dc:title>
  <dc:creator>sandra arevalo angarita</dc:creator>
  <cp:lastModifiedBy>sandra arevalo angarita</cp:lastModifiedBy>
  <cp:revision>3</cp:revision>
  <dcterms:created xsi:type="dcterms:W3CDTF">2018-08-23T06:32:37Z</dcterms:created>
  <dcterms:modified xsi:type="dcterms:W3CDTF">2018-08-23T07:34:10Z</dcterms:modified>
</cp:coreProperties>
</file>