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DCE236-4770-4342-B1D9-E621219326EB}">
          <p14:sldIdLst>
            <p14:sldId id="256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52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79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65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57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60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74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45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2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05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60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63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DC1C-3DD4-4C6A-B63C-91581FFF649C}" type="datetimeFigureOut">
              <a:rPr lang="es-ES" smtClean="0"/>
              <a:t>22/08/2017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BDDC9-5F87-448B-8A1D-9E46F3B8D9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66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778" y="0"/>
            <a:ext cx="887762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EXCURSIÓN AL PARQUE EUROPA</a:t>
            </a:r>
          </a:p>
          <a:p>
            <a:pPr algn="ctr"/>
            <a:r>
              <a:rPr lang="en-US" sz="2800" b="1" spc="50" dirty="0" smtClean="0">
                <a:ln w="31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Gill Sans MT Condensed" pitchFamily="34" charset="0"/>
              </a:rPr>
              <a:t>TORREJÓN DE ARDOZ, MADRID</a:t>
            </a:r>
          </a:p>
          <a:p>
            <a:pPr algn="ctr"/>
            <a:r>
              <a:rPr lang="en-US" sz="2800" b="1" spc="50" dirty="0" smtClean="0">
                <a:ln w="31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Gill Sans MT Condensed" pitchFamily="34" charset="0"/>
              </a:rPr>
              <a:t>ORGANIZA LA ASOCIACIÓN DE MUJERES DE GARCIOTUM</a:t>
            </a:r>
            <a:endParaRPr lang="en-US" sz="2800" b="1" cap="none" spc="50" dirty="0">
              <a:ln w="3175">
                <a:solidFill>
                  <a:srgbClr val="0070C0"/>
                </a:solidFill>
              </a:ln>
              <a:solidFill>
                <a:srgbClr val="0070C0"/>
              </a:solidFill>
              <a:latin typeface="Gill Sans MT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84" y="2127349"/>
            <a:ext cx="5405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17:00:  Salida desde la parada (</a:t>
            </a:r>
            <a:r>
              <a:rPr lang="es-ES" dirty="0" err="1" smtClean="0"/>
              <a:t>Garciotum</a:t>
            </a:r>
            <a:r>
              <a:rPr lang="es-ES" dirty="0" smtClean="0"/>
              <a:t>)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19:00 a 21:15 aprox.:  Haremos una excursión explicativa alrededor de los diferentes monumentos europeos con los que cuenta el Parque Europa. 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21:15 a 23:00:  Tiempo libre para tomar algo.  Podéis llevar algo de comer y beber, o alrededor del Parque hay bares y restaurantes.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23:00:  Espectáculo de Luz y Sonido en la Fuente Cibernética.  Al finalizar regresaremos al pueblo.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40" y="2098827"/>
            <a:ext cx="3240360" cy="224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53" y="5573561"/>
            <a:ext cx="3350282" cy="126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89104" y="4391541"/>
            <a:ext cx="374441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SOCIAS:  GRATIS</a:t>
            </a:r>
          </a:p>
          <a:p>
            <a:pPr algn="ctr"/>
            <a:r>
              <a:rPr lang="es-ES" dirty="0" smtClean="0"/>
              <a:t>NO SOCIOS: €10,25</a:t>
            </a:r>
          </a:p>
          <a:p>
            <a:pPr algn="ctr"/>
            <a:r>
              <a:rPr lang="es-ES" dirty="0" smtClean="0"/>
              <a:t>NO SOCIOS SIN AUTOCAR: €3,25</a:t>
            </a:r>
          </a:p>
          <a:p>
            <a:pPr algn="ctr"/>
            <a:r>
              <a:rPr lang="es-ES" dirty="0" smtClean="0"/>
              <a:t>PLAZAS LIMITADAS EN AUTOCAR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HAY QUE APUNTARSE EN LA FARMACIA  DE GARCIOTUM ANTES DEL 15 DE SEPTIEMBRE</a:t>
            </a: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447213" y="1419135"/>
            <a:ext cx="90990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Heavy" pitchFamily="34" charset="0"/>
              </a:rPr>
              <a:t>VIERNES 22 DE SEPTIEMBRE 2017</a:t>
            </a:r>
            <a:endParaRPr lang="en-US" sz="4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432">
            <a:off x="336592" y="1759144"/>
            <a:ext cx="2006698" cy="135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8640"/>
            <a:ext cx="9810634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TÓMBOLA ASOCIACIÓN DE MUJERES</a:t>
            </a:r>
          </a:p>
          <a:p>
            <a:pPr algn="ctr"/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SÁBADO 16 DE SEPTIEMBRE 2017</a:t>
            </a:r>
          </a:p>
          <a:p>
            <a:pPr algn="ctr"/>
            <a:endParaRPr lang="en-US" sz="3600" b="1" spc="50" dirty="0" smtClean="0">
              <a:ln w="1143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itchFamily="34" charset="0"/>
            </a:endParaRPr>
          </a:p>
          <a:p>
            <a:pPr algn="ctr"/>
            <a:endParaRPr lang="en-US" sz="36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Franklin Gothic Heavy" pitchFamily="34" charset="0"/>
            </a:endParaRPr>
          </a:p>
          <a:p>
            <a:pPr algn="ctr"/>
            <a:endParaRPr lang="en-US" sz="32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AR BLANCA" pitchFamily="2" charset="0"/>
            </a:endParaRPr>
          </a:p>
          <a:p>
            <a:pPr algn="ctr"/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BLANCA" pitchFamily="2" charset="0"/>
              </a:rPr>
              <a:t>TE SORPRENDERÁ LOS MARAVILLOSOS</a:t>
            </a:r>
          </a:p>
          <a:p>
            <a:pPr algn="ctr"/>
            <a:r>
              <a:rPr lang="en-US" sz="32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BLANCA" pitchFamily="2" charset="0"/>
              </a:rPr>
              <a:t>PREMIOS QUE PODRÁS GANAR</a:t>
            </a:r>
          </a:p>
          <a:p>
            <a:pPr algn="ctr"/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BLANCA" pitchFamily="2" charset="0"/>
              </a:rPr>
              <a:t>NO TE LO PUEDES PERDER</a:t>
            </a:r>
          </a:p>
          <a:p>
            <a:pPr algn="ctr"/>
            <a:r>
              <a:rPr lang="en-US" sz="32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BLANCA" pitchFamily="2" charset="0"/>
              </a:rPr>
              <a:t>TE ESPERAMOS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182">
            <a:off x="7223554" y="4319279"/>
            <a:ext cx="2550963" cy="20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503904">
            <a:off x="348473" y="5366858"/>
            <a:ext cx="80598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Heavy" pitchFamily="34" charset="0"/>
              </a:rPr>
              <a:t>CENTRO CULTURAL DESDE LAS 18:00</a:t>
            </a:r>
            <a:endParaRPr lang="en-US" sz="36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91" y="1484784"/>
            <a:ext cx="2078004" cy="15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159</Words>
  <Application>Microsoft Office PowerPoint</Application>
  <PresentationFormat>A4 Paper (210x297 mm)</PresentationFormat>
  <Paragraphs>27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garciotun</dc:creator>
  <cp:lastModifiedBy>David garciotun</cp:lastModifiedBy>
  <cp:revision>5</cp:revision>
  <dcterms:created xsi:type="dcterms:W3CDTF">2017-08-22T08:49:46Z</dcterms:created>
  <dcterms:modified xsi:type="dcterms:W3CDTF">2017-08-22T10:30:41Z</dcterms:modified>
</cp:coreProperties>
</file>