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797675" cy="9931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6D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794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F6946-4451-4563-A965-63EBCD1F7466}" type="datetimeFigureOut">
              <a:rPr lang="es-ES" smtClean="0"/>
              <a:pPr/>
              <a:t>21/11/2017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7415"/>
            <a:ext cx="543814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33106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90B3E7-BB5D-4FF0-8E00-E680B2B8AED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5643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90B3E7-BB5D-4FF0-8E00-E680B2B8AEDC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4722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9A781-AB51-4A5F-8F56-862370BEB83C}" type="datetimeFigureOut">
              <a:rPr lang="es-ES" smtClean="0"/>
              <a:pPr/>
              <a:t>21/11/2017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0404-456D-47E9-8ED3-BD4E5308B40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9587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9A781-AB51-4A5F-8F56-862370BEB83C}" type="datetimeFigureOut">
              <a:rPr lang="es-ES" smtClean="0"/>
              <a:pPr/>
              <a:t>21/11/2017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0404-456D-47E9-8ED3-BD4E5308B40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7469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9A781-AB51-4A5F-8F56-862370BEB83C}" type="datetimeFigureOut">
              <a:rPr lang="es-ES" smtClean="0"/>
              <a:pPr/>
              <a:t>21/11/2017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0404-456D-47E9-8ED3-BD4E5308B40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7621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9A781-AB51-4A5F-8F56-862370BEB83C}" type="datetimeFigureOut">
              <a:rPr lang="es-ES" smtClean="0"/>
              <a:pPr/>
              <a:t>21/11/2017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0404-456D-47E9-8ED3-BD4E5308B40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8916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9A781-AB51-4A5F-8F56-862370BEB83C}" type="datetimeFigureOut">
              <a:rPr lang="es-ES" smtClean="0"/>
              <a:pPr/>
              <a:t>21/11/2017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0404-456D-47E9-8ED3-BD4E5308B40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8023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9A781-AB51-4A5F-8F56-862370BEB83C}" type="datetimeFigureOut">
              <a:rPr lang="es-ES" smtClean="0"/>
              <a:pPr/>
              <a:t>21/11/2017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0404-456D-47E9-8ED3-BD4E5308B40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7219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9A781-AB51-4A5F-8F56-862370BEB83C}" type="datetimeFigureOut">
              <a:rPr lang="es-ES" smtClean="0"/>
              <a:pPr/>
              <a:t>21/11/2017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0404-456D-47E9-8ED3-BD4E5308B40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8071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9A781-AB51-4A5F-8F56-862370BEB83C}" type="datetimeFigureOut">
              <a:rPr lang="es-ES" smtClean="0"/>
              <a:pPr/>
              <a:t>21/11/2017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0404-456D-47E9-8ED3-BD4E5308B40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4354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9A781-AB51-4A5F-8F56-862370BEB83C}" type="datetimeFigureOut">
              <a:rPr lang="es-ES" smtClean="0"/>
              <a:pPr/>
              <a:t>21/11/2017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0404-456D-47E9-8ED3-BD4E5308B40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6742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9A781-AB51-4A5F-8F56-862370BEB83C}" type="datetimeFigureOut">
              <a:rPr lang="es-ES" smtClean="0"/>
              <a:pPr/>
              <a:t>21/11/2017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0404-456D-47E9-8ED3-BD4E5308B40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1674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9A781-AB51-4A5F-8F56-862370BEB83C}" type="datetimeFigureOut">
              <a:rPr lang="es-ES" smtClean="0"/>
              <a:pPr/>
              <a:t>21/11/2017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E0404-456D-47E9-8ED3-BD4E5308B40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0536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9A781-AB51-4A5F-8F56-862370BEB83C}" type="datetimeFigureOut">
              <a:rPr lang="es-ES" smtClean="0"/>
              <a:pPr/>
              <a:t>21/11/2017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E0404-456D-47E9-8ED3-BD4E5308B40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0754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-27384"/>
            <a:ext cx="8280920" cy="1080120"/>
          </a:xfrm>
        </p:spPr>
        <p:txBody>
          <a:bodyPr>
            <a:normAutofit fontScale="90000"/>
          </a:bodyPr>
          <a:lstStyle/>
          <a:p>
            <a:r>
              <a:rPr lang="es-ES" sz="40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  </a:t>
            </a:r>
            <a:r>
              <a:rPr lang="es-ES" sz="49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Ven a sesiones de  </a:t>
            </a:r>
            <a:r>
              <a:rPr lang="es-ES" sz="4900" b="1" spc="300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Biodanza</a:t>
            </a:r>
            <a:endParaRPr lang="es-ES" sz="4900" b="1" spc="3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3645024"/>
            <a:ext cx="8568952" cy="1664843"/>
          </a:xfrm>
        </p:spPr>
        <p:txBody>
          <a:bodyPr>
            <a:noAutofit/>
          </a:bodyPr>
          <a:lstStyle/>
          <a:p>
            <a:pPr fontAlgn="t"/>
            <a:r>
              <a:rPr lang="es-ES" sz="2400" b="1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Produce </a:t>
            </a:r>
            <a:r>
              <a:rPr lang="es-ES" sz="2400" b="1" dirty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cambios a nivel corporal, </a:t>
            </a:r>
            <a:r>
              <a:rPr lang="es-ES" sz="2400" b="1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emocional</a:t>
            </a:r>
            <a:r>
              <a:rPr lang="es-ES" sz="2400" b="1" dirty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, mental y </a:t>
            </a:r>
            <a:r>
              <a:rPr lang="es-ES" sz="2400" b="1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energético.</a:t>
            </a:r>
          </a:p>
          <a:p>
            <a:pPr fontAlgn="t"/>
            <a:r>
              <a:rPr lang="es-ES" sz="2200" b="1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Todos   podemos</a:t>
            </a:r>
            <a:r>
              <a:rPr lang="es-ES" sz="2200" b="1" dirty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, </a:t>
            </a:r>
            <a:r>
              <a:rPr lang="es-ES" sz="2200" b="1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  sin   importar edad   o  </a:t>
            </a:r>
            <a:r>
              <a:rPr lang="es-ES" sz="2200" b="1" dirty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forma </a:t>
            </a:r>
            <a:r>
              <a:rPr lang="es-ES" sz="2200" b="1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 física. </a:t>
            </a:r>
          </a:p>
          <a:p>
            <a:pPr fontAlgn="t"/>
            <a:r>
              <a:rPr lang="es-ES" sz="2200" b="1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No </a:t>
            </a:r>
            <a:r>
              <a:rPr lang="es-ES" sz="2200" b="1" dirty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es necesario saber </a:t>
            </a:r>
            <a:r>
              <a:rPr lang="es-ES" sz="2200" b="1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bailar, sólo tener ganas de disfrutar. </a:t>
            </a:r>
          </a:p>
          <a:p>
            <a:pPr fontAlgn="t"/>
            <a:r>
              <a:rPr lang="es-ES" sz="2200" b="1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		              ¡</a:t>
            </a:r>
            <a:r>
              <a:rPr lang="es-ES" sz="2200" b="1" dirty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Anímate y </a:t>
            </a:r>
            <a:r>
              <a:rPr lang="es-ES" sz="2200" b="1" dirty="0" smtClean="0">
                <a:solidFill>
                  <a:schemeClr val="accent4">
                    <a:lumMod val="75000"/>
                  </a:schemeClr>
                </a:solidFill>
                <a:latin typeface="Bradley Hand ITC" panose="03070402050302030203" pitchFamily="66" charset="0"/>
              </a:rPr>
              <a:t>ven!  </a:t>
            </a:r>
            <a:r>
              <a:rPr lang="es-ES" sz="20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	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 </a:t>
            </a:r>
            <a:r>
              <a:rPr lang="es-ES" sz="20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 			</a:t>
            </a:r>
            <a:endParaRPr lang="es-ES" sz="2000" b="1" dirty="0">
              <a:solidFill>
                <a:schemeClr val="accent4">
                  <a:lumMod val="75000"/>
                </a:scheme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980728"/>
            <a:ext cx="5442467" cy="260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6 CuadroTexto"/>
          <p:cNvSpPr txBox="1"/>
          <p:nvPr/>
        </p:nvSpPr>
        <p:spPr>
          <a:xfrm>
            <a:off x="8100392" y="64057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9" name="8 Rectángulo"/>
          <p:cNvSpPr/>
          <p:nvPr/>
        </p:nvSpPr>
        <p:spPr>
          <a:xfrm>
            <a:off x="611560" y="5503783"/>
            <a:ext cx="47525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Lunes día 4 diciembre de 10:30 a 12:30 O de 16 a 18h. </a:t>
            </a:r>
          </a:p>
          <a:p>
            <a:pPr algn="ctr" fontAlgn="t"/>
            <a:r>
              <a:rPr lang="es-ES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(será en el horario con </a:t>
            </a:r>
            <a:r>
              <a:rPr lang="es-ES" sz="14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más inscripciones)</a:t>
            </a:r>
            <a:endParaRPr lang="es-ES" sz="1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pPr algn="ctr" fontAlgn="t"/>
            <a:r>
              <a:rPr lang="es-E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Inscríbete en el ayuntamiento: 962319002 </a:t>
            </a:r>
            <a:endParaRPr lang="es-ES" sz="1600" dirty="0"/>
          </a:p>
        </p:txBody>
      </p:sp>
      <p:sp>
        <p:nvSpPr>
          <p:cNvPr id="10" name="9 Rectángulo"/>
          <p:cNvSpPr/>
          <p:nvPr/>
        </p:nvSpPr>
        <p:spPr>
          <a:xfrm>
            <a:off x="6514297" y="5503783"/>
            <a:ext cx="26642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es-E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Imparte:</a:t>
            </a:r>
          </a:p>
          <a:p>
            <a:pPr algn="ctr" fontAlgn="t"/>
            <a:r>
              <a:rPr lang="es-E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Elena Díaz </a:t>
            </a:r>
            <a:r>
              <a:rPr lang="es-ES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Simarro</a:t>
            </a:r>
            <a:endParaRPr lang="es-ES" sz="1600" dirty="0" smtClean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pPr algn="ctr" fontAlgn="t"/>
            <a:r>
              <a:rPr lang="es-E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Psicóloga y FFT </a:t>
            </a:r>
            <a:r>
              <a:rPr lang="es-ES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Biodanza</a:t>
            </a:r>
            <a:endParaRPr lang="es-ES" sz="1600" dirty="0" smtClean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  <a:p>
            <a:pPr algn="ctr" fontAlgn="t"/>
            <a:r>
              <a:rPr lang="es-ES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Tf</a:t>
            </a:r>
            <a:r>
              <a:rPr lang="es-E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. </a:t>
            </a:r>
            <a:r>
              <a:rPr lang="es-ES" sz="160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629 931 726</a:t>
            </a:r>
            <a:endParaRPr lang="es-ES" sz="1600" dirty="0" smtClean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27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5044</TotalTime>
  <Words>84</Words>
  <Application>Microsoft Office PowerPoint</Application>
  <PresentationFormat>Presentación en pantalla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  Ven a sesiones de  Biodanza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 a mis sesiones de Biodanza</dc:title>
  <dc:creator>Luffi</dc:creator>
  <cp:lastModifiedBy>Luffi</cp:lastModifiedBy>
  <cp:revision>37</cp:revision>
  <cp:lastPrinted>2017-11-21T13:11:41Z</cp:lastPrinted>
  <dcterms:created xsi:type="dcterms:W3CDTF">2017-06-19T08:17:36Z</dcterms:created>
  <dcterms:modified xsi:type="dcterms:W3CDTF">2017-11-21T13:53:39Z</dcterms:modified>
</cp:coreProperties>
</file>