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7675" cy="9931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D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94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F6946-4451-4563-A965-63EBCD1F746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7415"/>
            <a:ext cx="543814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0B3E7-BB5D-4FF0-8E00-E680B2B8AED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5643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0B3E7-BB5D-4FF0-8E00-E680B2B8AEDC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472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58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746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62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891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02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721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07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435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74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67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53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9A781-AB51-4A5F-8F56-862370BEB83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0404-456D-47E9-8ED3-BD4E5308B4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075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-27384"/>
            <a:ext cx="8280920" cy="1080120"/>
          </a:xfrm>
        </p:spPr>
        <p:txBody>
          <a:bodyPr>
            <a:normAutofit fontScale="90000"/>
          </a:bodyPr>
          <a:lstStyle/>
          <a:p>
            <a:r>
              <a:rPr lang="es-ES" sz="40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es-ES" sz="49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Ven a sesiones de  </a:t>
            </a:r>
            <a:r>
              <a:rPr lang="es-ES" sz="4900" b="1" spc="3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Biodanza</a:t>
            </a:r>
            <a:endParaRPr lang="es-ES" sz="4900" b="1" spc="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568952" cy="1664843"/>
          </a:xfrm>
        </p:spPr>
        <p:txBody>
          <a:bodyPr>
            <a:noAutofit/>
          </a:bodyPr>
          <a:lstStyle/>
          <a:p>
            <a:pPr fontAlgn="t"/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Produce </a:t>
            </a:r>
            <a:r>
              <a:rPr lang="es-ES" sz="24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cambios a nivel corporal, </a:t>
            </a:r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emocional</a:t>
            </a:r>
            <a:r>
              <a:rPr lang="es-ES" sz="24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, mental y </a:t>
            </a:r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energético.</a:t>
            </a:r>
          </a:p>
          <a:p>
            <a:pPr fontAlgn="t"/>
            <a:r>
              <a:rPr lang="es-ES" sz="22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Todos   podemos</a:t>
            </a:r>
            <a:r>
              <a:rPr lang="es-ES" sz="22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, </a:t>
            </a:r>
            <a:r>
              <a:rPr lang="es-ES" sz="22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  sin   importar edad   o  </a:t>
            </a:r>
            <a:r>
              <a:rPr lang="es-ES" sz="22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forma </a:t>
            </a:r>
            <a:r>
              <a:rPr lang="es-ES" sz="22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 física. </a:t>
            </a:r>
          </a:p>
          <a:p>
            <a:pPr fontAlgn="t"/>
            <a:r>
              <a:rPr lang="es-ES" sz="22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No </a:t>
            </a:r>
            <a:r>
              <a:rPr lang="es-ES" sz="22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es necesario saber </a:t>
            </a:r>
            <a:r>
              <a:rPr lang="es-ES" sz="22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bailar, sólo tener ganas de disfrutar. </a:t>
            </a:r>
          </a:p>
          <a:p>
            <a:pPr fontAlgn="t"/>
            <a:r>
              <a:rPr lang="es-ES" sz="22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		              ¡</a:t>
            </a:r>
            <a:r>
              <a:rPr lang="es-ES" sz="22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Anímate y </a:t>
            </a:r>
            <a:r>
              <a:rPr lang="es-ES" sz="22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ven!  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	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 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			</a:t>
            </a:r>
            <a:endParaRPr lang="es-ES" sz="2000" b="1" dirty="0">
              <a:solidFill>
                <a:schemeClr val="accent4">
                  <a:lumMod val="75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80728"/>
            <a:ext cx="5442467" cy="260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CuadroTexto"/>
          <p:cNvSpPr txBox="1"/>
          <p:nvPr/>
        </p:nvSpPr>
        <p:spPr>
          <a:xfrm>
            <a:off x="8100392" y="64057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611560" y="5503783"/>
            <a:ext cx="47525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Lunes día 4 diciembre de 10:30 a 12:30 O de 16 a 18h. </a:t>
            </a:r>
          </a:p>
          <a:p>
            <a:pPr algn="ctr" fontAlgn="t"/>
            <a:r>
              <a:rPr lang="es-E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(será en el horario con </a:t>
            </a:r>
            <a:r>
              <a:rPr lang="es-ES" sz="1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más inscripciones)</a:t>
            </a:r>
            <a:endParaRPr lang="es-ES" sz="1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algn="ctr" fontAlgn="t"/>
            <a:r>
              <a:rPr lang="es-E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Inscríbete en el ayuntamiento: 962319002 </a:t>
            </a:r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6514297" y="5503783"/>
            <a:ext cx="2664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Imparte:</a:t>
            </a:r>
          </a:p>
          <a:p>
            <a:pPr algn="ctr" fontAlgn="t"/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Elena Díaz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Simarro</a:t>
            </a:r>
            <a:endParaRPr lang="es-ES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algn="ctr" fontAlgn="t"/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Psicóloga y FFT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Biodanza</a:t>
            </a:r>
            <a:endParaRPr lang="es-ES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algn="ctr" fontAlgn="t"/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Tf</a:t>
            </a:r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. </a:t>
            </a:r>
            <a:r>
              <a:rPr lang="es-ES" sz="160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629 931 726</a:t>
            </a:r>
            <a:endParaRPr lang="es-ES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27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5044</TotalTime>
  <Words>84</Words>
  <Application>Microsoft Office PowerPoint</Application>
  <PresentationFormat>Presentación en pantalla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Ven a sesiones de  Biodanza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 a mis sesiones de Biodanza</dc:title>
  <dc:creator>Luffi</dc:creator>
  <cp:lastModifiedBy>Luffi</cp:lastModifiedBy>
  <cp:revision>37</cp:revision>
  <cp:lastPrinted>2017-11-21T13:11:41Z</cp:lastPrinted>
  <dcterms:created xsi:type="dcterms:W3CDTF">2017-06-19T08:17:36Z</dcterms:created>
  <dcterms:modified xsi:type="dcterms:W3CDTF">2017-11-21T13:53:39Z</dcterms:modified>
</cp:coreProperties>
</file>