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55B6-1EE5-484C-B213-BC0A94CEE3F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C789-9D68-4B15-9930-E869EB4AA6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55B6-1EE5-484C-B213-BC0A94CEE3F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C789-9D68-4B15-9930-E869EB4AA6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55B6-1EE5-484C-B213-BC0A94CEE3F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C789-9D68-4B15-9930-E869EB4AA6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55B6-1EE5-484C-B213-BC0A94CEE3F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C789-9D68-4B15-9930-E869EB4AA6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55B6-1EE5-484C-B213-BC0A94CEE3F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C789-9D68-4B15-9930-E869EB4AA6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55B6-1EE5-484C-B213-BC0A94CEE3F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C789-9D68-4B15-9930-E869EB4AA6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55B6-1EE5-484C-B213-BC0A94CEE3F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C789-9D68-4B15-9930-E869EB4AA6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55B6-1EE5-484C-B213-BC0A94CEE3F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C789-9D68-4B15-9930-E869EB4AA6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55B6-1EE5-484C-B213-BC0A94CEE3F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C789-9D68-4B15-9930-E869EB4AA6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55B6-1EE5-484C-B213-BC0A94CEE3F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C789-9D68-4B15-9930-E869EB4AA6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55B6-1EE5-484C-B213-BC0A94CEE3F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C789-9D68-4B15-9930-E869EB4AA6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155B6-1EE5-484C-B213-BC0A94CEE3F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C789-9D68-4B15-9930-E869EB4AA63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3143248"/>
            <a:ext cx="6400800" cy="17526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 descr="C:\Users\W7PR22\Downloads\IMG_20170720_134109867.jpg"/>
          <p:cNvPicPr>
            <a:picLocks noChangeAspect="1" noChangeArrowheads="1"/>
          </p:cNvPicPr>
          <p:nvPr/>
        </p:nvPicPr>
        <p:blipFill>
          <a:blip r:embed="rId2" cstate="print"/>
          <a:srcRect t="25001" b="6250"/>
          <a:stretch>
            <a:fillRect/>
          </a:stretch>
        </p:blipFill>
        <p:spPr bwMode="auto">
          <a:xfrm>
            <a:off x="3643306" y="0"/>
            <a:ext cx="5611112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14282" y="1428736"/>
            <a:ext cx="3357586" cy="5429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_tradnl" dirty="0"/>
          </a:p>
          <a:p>
            <a:pPr>
              <a:lnSpc>
                <a:spcPct val="150000"/>
              </a:lnSpc>
            </a:pPr>
            <a:r>
              <a:rPr lang="es-ES_tradnl" b="1" u="sng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BARES QUE PARTICIPAN: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_tradnl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HORGAR DEL PENSIONISTA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_tradnl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RESTAURANTE LAS VEGAS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_tradnl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KIOSKO “JUANAN”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_tradnl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BAR “LA POSADA”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_tradnl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BAR “LA NAVE”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_tradnl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BAR “ LA PUENTE”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_tradnl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BAR “ LA PISCINA”</a:t>
            </a:r>
            <a:endParaRPr lang="es-E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14282" y="0"/>
            <a:ext cx="5929354" cy="11429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II RUTA DE LA TAPA MEDIEVAL</a:t>
            </a:r>
            <a:endParaRPr lang="es-ES" sz="36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 descr="C:\Users\W7PR22\Desktop\FIESTAS AGOSTO 2017\Programa Aldea del Cano. Enviar Tomas Rodríguez\FOTOS PARA EL PROGRAMA 2017\Escudo Aldea del Can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3" y="5193928"/>
            <a:ext cx="857255" cy="1497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40</Words>
  <Application>Microsoft Office PowerPoint</Application>
  <PresentationFormat>Presentación en pantalla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W7PR22</dc:creator>
  <cp:lastModifiedBy>W7PR22</cp:lastModifiedBy>
  <cp:revision>5</cp:revision>
  <dcterms:created xsi:type="dcterms:W3CDTF">2017-07-20T11:37:10Z</dcterms:created>
  <dcterms:modified xsi:type="dcterms:W3CDTF">2017-07-20T12:06:14Z</dcterms:modified>
</cp:coreProperties>
</file>