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66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711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9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94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7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27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722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73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97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05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045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076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6EB7-1922-4459-8BC5-F72FFF56B478}" type="datetimeFigureOut">
              <a:rPr lang="es-ES" smtClean="0"/>
              <a:t>26/10/2018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94C10-BDC1-4910-B4BC-73E613F9CC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7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759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15647" y="7769726"/>
            <a:ext cx="51374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C00000"/>
                  </a:solidFill>
                </a:ln>
              </a:rPr>
              <a:t>DE 19 A 21 HORAS, EN LA BIBLIOTECA MUNICIPAL</a:t>
            </a:r>
          </a:p>
          <a:p>
            <a:r>
              <a:rPr lang="es-ES" dirty="0" smtClean="0">
                <a:ln>
                  <a:solidFill>
                    <a:srgbClr val="C00000"/>
                  </a:solidFill>
                </a:ln>
              </a:rPr>
              <a:t>¡¡¡ VEN A DISFRUTAR DE ESTA PELÍCULA Y DESCUBRE </a:t>
            </a:r>
          </a:p>
          <a:p>
            <a:r>
              <a:rPr lang="es-ES" dirty="0" smtClean="0">
                <a:ln>
                  <a:solidFill>
                    <a:srgbClr val="C00000"/>
                  </a:solidFill>
                </a:ln>
              </a:rPr>
              <a:t>LAS AVENTURAS DE MIGUEL Y SU FAMILIA !!!</a:t>
            </a:r>
            <a:endParaRPr lang="es-ES" dirty="0">
              <a:ln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8224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Laborda</dc:creator>
  <cp:lastModifiedBy>Laura Laborda</cp:lastModifiedBy>
  <cp:revision>3</cp:revision>
  <dcterms:created xsi:type="dcterms:W3CDTF">2018-10-26T10:32:56Z</dcterms:created>
  <dcterms:modified xsi:type="dcterms:W3CDTF">2018-10-26T11:49:51Z</dcterms:modified>
</cp:coreProperties>
</file>