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66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43A2-CD4C-4E6E-A676-614A520D394D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98B-5FB2-467A-BA79-A7BEDBBD7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100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43A2-CD4C-4E6E-A676-614A520D394D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98B-5FB2-467A-BA79-A7BEDBBD7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454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43A2-CD4C-4E6E-A676-614A520D394D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98B-5FB2-467A-BA79-A7BEDBBD7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22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43A2-CD4C-4E6E-A676-614A520D394D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98B-5FB2-467A-BA79-A7BEDBBD7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705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43A2-CD4C-4E6E-A676-614A520D394D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98B-5FB2-467A-BA79-A7BEDBBD7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51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43A2-CD4C-4E6E-A676-614A520D394D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98B-5FB2-467A-BA79-A7BEDBBD7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61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43A2-CD4C-4E6E-A676-614A520D394D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98B-5FB2-467A-BA79-A7BEDBBD7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68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43A2-CD4C-4E6E-A676-614A520D394D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98B-5FB2-467A-BA79-A7BEDBBD7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26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43A2-CD4C-4E6E-A676-614A520D394D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98B-5FB2-467A-BA79-A7BEDBBD7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94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43A2-CD4C-4E6E-A676-614A520D394D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98B-5FB2-467A-BA79-A7BEDBBD7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602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43A2-CD4C-4E6E-A676-614A520D394D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398B-5FB2-467A-BA79-A7BEDBBD7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744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E43A2-CD4C-4E6E-A676-614A520D394D}" type="datetimeFigureOut">
              <a:rPr lang="es-ES" smtClean="0"/>
              <a:t>26/10/2018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5398B-5FB2-467A-BA79-A7BEDBBD7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390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ohic\AppData\Local\Microsoft\Windows\INetCache\IE\O2Q8L5TU\BSO_Mar_Adentro--Fronta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80" y="251520"/>
            <a:ext cx="6535674" cy="653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32656" y="7013376"/>
            <a:ext cx="64777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VIERNES, 2 DE NOVIEMBRE, DE 21 A 23 HORAS, EN LA BIBLIOTECA</a:t>
            </a:r>
          </a:p>
          <a:p>
            <a:r>
              <a:rPr lang="es-ES" b="1" dirty="0" smtClean="0"/>
              <a:t>MUNICIPAL. NO RECOMENDADA A MENORES DE 13 AÑOS. </a:t>
            </a:r>
          </a:p>
          <a:p>
            <a:r>
              <a:rPr lang="es-ES" b="1" dirty="0" smtClean="0"/>
              <a:t>TEMA PRINCIPAL: LA EUTANASIA. </a:t>
            </a:r>
          </a:p>
          <a:p>
            <a:r>
              <a:rPr lang="es-ES" b="1" dirty="0" smtClean="0"/>
              <a:t>“Ramón Sampedro, un cuadraplégico durante casi 30 años, quiere </a:t>
            </a:r>
          </a:p>
          <a:p>
            <a:r>
              <a:rPr lang="es-ES" b="1" dirty="0" smtClean="0"/>
              <a:t>que una abogada y una madre soltera lo ayuden a morir con </a:t>
            </a:r>
          </a:p>
          <a:p>
            <a:r>
              <a:rPr lang="es-ES" b="1" dirty="0" smtClean="0"/>
              <a:t>Dignidad”.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88486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57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Laborda</dc:creator>
  <cp:lastModifiedBy>Laura Laborda</cp:lastModifiedBy>
  <cp:revision>5</cp:revision>
  <dcterms:created xsi:type="dcterms:W3CDTF">2018-10-26T11:52:40Z</dcterms:created>
  <dcterms:modified xsi:type="dcterms:W3CDTF">2018-10-26T12:18:25Z</dcterms:modified>
</cp:coreProperties>
</file>