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04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Imagen 5" descr="C:\Users\Recepcion\Downloads\1638188696574.jpg163818869657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635" y="0"/>
            <a:ext cx="1219327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74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085" y="177165"/>
            <a:ext cx="11017885" cy="3189605"/>
          </a:xfrm>
        </p:spPr>
        <p:txBody>
          <a:bodyPr>
            <a:normAutofit fontScale="90000"/>
          </a:bodyPr>
          <a:p>
            <a:r>
              <a:rPr lang="es-ES" altLang="en-US">
                <a:ln w="12700" cmpd="sng">
                  <a:solidFill>
                    <a:schemeClr val="accent1">
                      <a:shade val="50000"/>
                    </a:schemeClr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roadway" panose="04040905080B02020502" charset="0"/>
                <a:cs typeface="Broadway" panose="04040905080B02020502" charset="0"/>
              </a:rPr>
              <a:t>CONCURSO DECORACIÓN NAVIDEÑA 2021 </a:t>
            </a:r>
            <a:br>
              <a:rPr lang="es-ES" altLang="en-US">
                <a:ln w="12700" cmpd="sng">
                  <a:solidFill>
                    <a:schemeClr val="accent1">
                      <a:shade val="50000"/>
                    </a:schemeClr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roadway" panose="04040905080B02020502" charset="0"/>
                <a:cs typeface="Broadway" panose="04040905080B02020502" charset="0"/>
              </a:rPr>
            </a:br>
            <a:r>
              <a:rPr lang="es-ES" altLang="en-US">
                <a:ln w="12700" cmpd="sng">
                  <a:solidFill>
                    <a:schemeClr val="accent1">
                      <a:shade val="50000"/>
                    </a:schemeClr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roadway" panose="04040905080B02020502" charset="0"/>
                <a:cs typeface="Broadway" panose="04040905080B02020502" charset="0"/>
              </a:rPr>
              <a:t>“NAVIDAD EN TORREMENGA</a:t>
            </a:r>
            <a:r>
              <a:rPr lang="es-ES" altLang="en-US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roadway" panose="04040905080B02020502" charset="0"/>
                <a:cs typeface="Broadway" panose="04040905080B02020502" charset="0"/>
              </a:rPr>
              <a:t>”</a:t>
            </a:r>
            <a:endParaRPr lang="es-ES" altLang="en-US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Broadway" panose="04040905080B02020502" charset="0"/>
              <a:cs typeface="Broadway" panose="04040905080B0202050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366135"/>
            <a:ext cx="9144000" cy="3491865"/>
          </a:xfrm>
        </p:spPr>
        <p:txBody>
          <a:bodyPr>
            <a:normAutofit fontScale="60000"/>
          </a:bodyPr>
          <a:p>
            <a:r>
              <a:rPr lang="es-ES" altLang="en-US" sz="4000" b="1">
                <a:latin typeface="Berlin Sans FB Demi" panose="020E0802020502020306" charset="0"/>
                <a:cs typeface="Berlin Sans FB Demi" panose="020E0802020502020306" charset="0"/>
              </a:rPr>
              <a:t>DEL 18 DE DICIEMBRE DE 2021 AL 9 DE ENERO DE 2022</a:t>
            </a:r>
            <a:endParaRPr lang="es-ES" altLang="en-US" sz="4000" b="1">
              <a:latin typeface="Berlin Sans FB Demi" panose="020E0802020502020306" charset="0"/>
              <a:cs typeface="Berlin Sans FB Demi" panose="020E0802020502020306" charset="0"/>
            </a:endParaRPr>
          </a:p>
          <a:p>
            <a:r>
              <a:rPr lang="es-ES" altLang="en-US" b="1">
                <a:solidFill>
                  <a:srgbClr val="FF0000"/>
                </a:solidFill>
              </a:rPr>
              <a:t>PREMIOS EN METÁLICO:</a:t>
            </a:r>
            <a:endParaRPr lang="es-ES" altLang="en-US" b="1">
              <a:solidFill>
                <a:srgbClr val="FF0000"/>
              </a:solidFill>
            </a:endParaRPr>
          </a:p>
          <a:p>
            <a:r>
              <a:rPr lang="es-ES" altLang="en-US" b="1">
                <a:solidFill>
                  <a:srgbClr val="FF0000"/>
                </a:solidFill>
              </a:rPr>
              <a:t>-FAMILIAR (POR VIVIENDA): 1 PREMIO DE 250 EUROS</a:t>
            </a:r>
            <a:endParaRPr lang="es-ES" altLang="en-US" b="1">
              <a:solidFill>
                <a:srgbClr val="FF0000"/>
              </a:solidFill>
            </a:endParaRPr>
          </a:p>
          <a:p>
            <a:r>
              <a:rPr lang="es-ES" altLang="en-US" b="1">
                <a:solidFill>
                  <a:srgbClr val="FF0000"/>
                </a:solidFill>
              </a:rPr>
              <a:t>-ESTABLECIMIENTOS PÚBLICOS: 1 PREMIO DE 250 EUROS</a:t>
            </a:r>
            <a:endParaRPr lang="es-ES" altLang="en-US" b="1">
              <a:solidFill>
                <a:srgbClr val="FF0000"/>
              </a:solidFill>
            </a:endParaRPr>
          </a:p>
          <a:p>
            <a:r>
              <a:rPr lang="es-ES" altLang="en-US" b="1">
                <a:sym typeface="+mn-ea"/>
              </a:rPr>
              <a:t>INSCRIPCIONES:</a:t>
            </a:r>
            <a:endParaRPr lang="es-ES" altLang="en-US" b="1"/>
          </a:p>
          <a:p>
            <a:r>
              <a:rPr lang="es-ES" altLang="en-US" b="1">
                <a:sym typeface="+mn-ea"/>
              </a:rPr>
              <a:t>DEL 01 DE DICIEMBRE HASTA EL 17 DE DICIEMBRE DE 2021</a:t>
            </a:r>
            <a:endParaRPr lang="es-ES" altLang="en-US" b="1"/>
          </a:p>
          <a:p>
            <a:r>
              <a:rPr lang="es-ES" altLang="en-US" b="1"/>
              <a:t>EN EL REGISTRO DEL AYUNTAMIENTO DE TORREMENGA, EN LA DIRECCIÓN DE CORREO ELECTRÓNICO ayuntamientodetorremenga@gmail.com</a:t>
            </a:r>
            <a:endParaRPr lang="es-ES" altLang="en-US" b="1"/>
          </a:p>
          <a:p>
            <a:r>
              <a:rPr lang="es-ES" altLang="en-US" b="1"/>
              <a:t>Bases y hoja de inscripción en la sede eléctronica: </a:t>
            </a:r>
            <a:endParaRPr lang="es-ES" altLang="en-US" b="1"/>
          </a:p>
          <a:p>
            <a:r>
              <a:rPr lang="es-ES" altLang="en-US" b="1"/>
              <a:t>https://torremenga.sedelectronica.es</a:t>
            </a:r>
            <a:endParaRPr lang="es-ES" altLang="en-US" b="1"/>
          </a:p>
        </p:txBody>
      </p:sp>
      <p:pic>
        <p:nvPicPr>
          <p:cNvPr id="7" name="Imagen 6" descr="escudo_torremeng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7105" y="4961890"/>
            <a:ext cx="972185" cy="1713230"/>
          </a:xfrm>
          <a:prstGeom prst="rect">
            <a:avLst/>
          </a:prstGeom>
        </p:spPr>
      </p:pic>
      <p:sp>
        <p:nvSpPr>
          <p:cNvPr id="8" name="Cuadro de texto 7"/>
          <p:cNvSpPr txBox="1"/>
          <p:nvPr/>
        </p:nvSpPr>
        <p:spPr>
          <a:xfrm>
            <a:off x="10668000" y="4563110"/>
            <a:ext cx="14833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1000" b="1"/>
              <a:t>Excmo Ayuntamiento de Torremenga de la Vera</a:t>
            </a:r>
            <a:endParaRPr lang="es-ES" altLang="en-US" sz="1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WPS Presentation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Broadway</vt:lpstr>
      <vt:lpstr>Berlin Sans FB Demi</vt:lpstr>
      <vt:lpstr>Calibri</vt:lpstr>
      <vt:lpstr>Microsoft YaHei</vt:lpstr>
      <vt:lpstr>Arial Unicode MS</vt:lpstr>
      <vt:lpstr>Office Theme</vt:lpstr>
      <vt:lpstr>CONCURSO DECORACIÓN NAVIDEÑA 2021  “NAVIDAD EN TORREMENGA”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Recepcion</cp:lastModifiedBy>
  <cp:revision>7</cp:revision>
  <dcterms:created xsi:type="dcterms:W3CDTF">2021-11-29T12:12:00Z</dcterms:created>
  <dcterms:modified xsi:type="dcterms:W3CDTF">2021-11-30T09:17:33Z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3082-11.2.0.10382</vt:lpwstr>
  </property>
  <property fmtid="{D5CDD505-2E9C-101B-9397-08002B2CF9AE}" pid="3" name="ICV">
    <vt:lpwstr>5D08720BFEC147B0A23054D43ACD4070</vt:lpwstr>
  </property>
</Properties>
</file>