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7EDC-FC22-4955-A35D-3836D695AFD9}" type="datetimeFigureOut">
              <a:rPr lang="es-ES" smtClean="0"/>
              <a:pPr/>
              <a:t>02/01/2019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CEF31-4C7F-4E25-8A67-FB9A154C41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reyes mag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86792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CABALGATA DE REYES MAGOS</a:t>
            </a:r>
          </a:p>
          <a:p>
            <a:pPr algn="ctr"/>
            <a:r>
              <a:rPr lang="es-E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VIERNES 5 DE ENERO</a:t>
            </a:r>
          </a:p>
          <a:p>
            <a:pPr algn="ctr"/>
            <a:r>
              <a:rPr lang="es-E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DESDE EL JARDÍN MUNICIPAL</a:t>
            </a:r>
          </a:p>
          <a:p>
            <a:pPr algn="ctr"/>
            <a:r>
              <a:rPr lang="es-E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18.00 H </a:t>
            </a:r>
            <a:r>
              <a:rPr lang="es-E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CHOCOLATE SOLIDARIO , ANIMACIÓN Y MUCHAS SORPRESAS</a:t>
            </a:r>
          </a:p>
          <a:p>
            <a:pPr algn="ctr"/>
            <a:r>
              <a:rPr lang="es-E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18:30 </a:t>
            </a:r>
            <a:r>
              <a:rPr lang="es-E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 LLEGADA </a:t>
            </a:r>
            <a:r>
              <a:rPr lang="es-E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SUS MAJESTADES LOS  REYES MAGOS DE ORIENTE A HIGUERUELA</a:t>
            </a:r>
          </a:p>
          <a:p>
            <a:pPr algn="ctr"/>
            <a:endParaRPr lang="es-ES" sz="2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7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9</cp:revision>
  <dcterms:created xsi:type="dcterms:W3CDTF">2018-01-03T14:51:28Z</dcterms:created>
  <dcterms:modified xsi:type="dcterms:W3CDTF">2019-01-02T11:12:09Z</dcterms:modified>
</cp:coreProperties>
</file>