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24650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0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16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74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14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5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14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47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2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02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05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B218-8963-48DA-AAF0-BB98045E10B0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6613-7628-4506-93C6-F62B14CEC1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37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-289560"/>
            <a:ext cx="9144000" cy="1615439"/>
          </a:xfrm>
        </p:spPr>
        <p:txBody>
          <a:bodyPr>
            <a:normAutofit/>
          </a:bodyPr>
          <a:lstStyle/>
          <a:p>
            <a:r>
              <a:rPr lang="es-ES" dirty="0" smtClean="0"/>
              <a:t>  </a:t>
            </a:r>
            <a:r>
              <a:rPr lang="es-ES" sz="4400" b="1" dirty="0" smtClean="0"/>
              <a:t>3º CONCURSO CATA DE MELON</a:t>
            </a:r>
            <a:br>
              <a:rPr lang="es-ES" sz="4400" b="1" dirty="0" smtClean="0"/>
            </a:br>
            <a:r>
              <a:rPr lang="es-ES" sz="4400" b="1" dirty="0" smtClean="0"/>
              <a:t> PIEL DE SAPO</a:t>
            </a:r>
            <a:endParaRPr lang="es-ES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40280"/>
            <a:ext cx="7875210" cy="4617720"/>
          </a:xfrm>
        </p:spPr>
        <p:txBody>
          <a:bodyPr>
            <a:normAutofit/>
          </a:bodyPr>
          <a:lstStyle/>
          <a:p>
            <a:r>
              <a:rPr lang="es-ES" sz="2600" b="1" dirty="0" smtClean="0"/>
              <a:t>1º PREMIO</a:t>
            </a:r>
          </a:p>
          <a:p>
            <a:r>
              <a:rPr lang="es-ES" sz="2600" b="1" dirty="0" smtClean="0"/>
              <a:t>   5.000 SEMILLAS DE MELON</a:t>
            </a:r>
          </a:p>
          <a:p>
            <a:endParaRPr lang="es-ES" sz="2600" b="1" dirty="0"/>
          </a:p>
          <a:p>
            <a:r>
              <a:rPr lang="es-ES" sz="2600" b="1" dirty="0" smtClean="0"/>
              <a:t>2º PREMIO</a:t>
            </a:r>
          </a:p>
          <a:p>
            <a:r>
              <a:rPr lang="es-ES" sz="2600" b="1" dirty="0" smtClean="0"/>
              <a:t> 4.000 SEMILLAS DE MELON</a:t>
            </a:r>
          </a:p>
          <a:p>
            <a:endParaRPr lang="es-ES" sz="2600" b="1" dirty="0" smtClean="0"/>
          </a:p>
          <a:p>
            <a:r>
              <a:rPr lang="es-ES" sz="2600" b="1" dirty="0" smtClean="0"/>
              <a:t>3º PREMIO</a:t>
            </a:r>
          </a:p>
          <a:p>
            <a:r>
              <a:rPr lang="es-ES" sz="2600" b="1" dirty="0" smtClean="0"/>
              <a:t> 250€ EN PLANTA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6" y="14452"/>
            <a:ext cx="568748" cy="10009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" y="2083722"/>
            <a:ext cx="2527059" cy="1077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18" y="3897432"/>
            <a:ext cx="2732680" cy="60725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6" y="5116046"/>
            <a:ext cx="3027573" cy="1167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359" y="2202909"/>
            <a:ext cx="2284141" cy="9891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192045"/>
            <a:ext cx="2726100" cy="174571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0" y="1055700"/>
            <a:ext cx="2194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CONCEJALIA DE AGRICULTURA  </a:t>
            </a:r>
          </a:p>
          <a:p>
            <a:r>
              <a:rPr lang="es-ES" sz="1000" b="1" dirty="0" smtClean="0"/>
              <a:t>ECMO. AYUNTAMIENTO</a:t>
            </a:r>
          </a:p>
          <a:p>
            <a:r>
              <a:rPr lang="es-ES" sz="1000" b="1" dirty="0" smtClean="0"/>
              <a:t> DE LLANOS DEL CAUDILLO</a:t>
            </a:r>
            <a:endParaRPr lang="es-ES" sz="10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937795" y="4916170"/>
            <a:ext cx="7742690" cy="193899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/>
              <a:t>DIA: 8 DE SEPTIEMBRE 2017</a:t>
            </a:r>
          </a:p>
          <a:p>
            <a:r>
              <a:rPr lang="es-ES" sz="2000" b="1" dirty="0" smtClean="0"/>
              <a:t>LUGAR: SALON CULTURAL</a:t>
            </a:r>
          </a:p>
          <a:p>
            <a:r>
              <a:rPr lang="es-ES" sz="2000" b="1" dirty="0"/>
              <a:t> </a:t>
            </a:r>
            <a:r>
              <a:rPr lang="es-ES" sz="2000" b="1" dirty="0" smtClean="0"/>
              <a:t>           C/ TIO TRIGUERO S/N</a:t>
            </a:r>
          </a:p>
          <a:p>
            <a:r>
              <a:rPr lang="es-ES" sz="2000" b="1" dirty="0" smtClean="0"/>
              <a:t>HORARIO PRESENTACION MELONES:</a:t>
            </a:r>
          </a:p>
          <a:p>
            <a:r>
              <a:rPr lang="es-ES" sz="2000" b="1" dirty="0" smtClean="0"/>
              <a:t> 11:00h A 13:00 H.</a:t>
            </a:r>
          </a:p>
          <a:p>
            <a:r>
              <a:rPr lang="es-ES" sz="2000" b="1" dirty="0" smtClean="0"/>
              <a:t>CATA: 13:30 HORAS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553307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68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3º CONCURSO CATA DE MELON  PIEL DE SAPO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CONCURSO CATA DE MELON PIEL DE SAPO</dc:title>
  <dc:creator>usuario</dc:creator>
  <cp:lastModifiedBy>usuario</cp:lastModifiedBy>
  <cp:revision>5</cp:revision>
  <cp:lastPrinted>2017-09-07T10:19:55Z</cp:lastPrinted>
  <dcterms:created xsi:type="dcterms:W3CDTF">2017-09-07T09:51:25Z</dcterms:created>
  <dcterms:modified xsi:type="dcterms:W3CDTF">2017-09-07T10:28:10Z</dcterms:modified>
</cp:coreProperties>
</file>