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01B-0308-4A14-AFB2-EEA7B4B67ED8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02DD-B9F3-423C-8435-62623D4D00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01B-0308-4A14-AFB2-EEA7B4B67ED8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02DD-B9F3-423C-8435-62623D4D00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01B-0308-4A14-AFB2-EEA7B4B67ED8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02DD-B9F3-423C-8435-62623D4D00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01B-0308-4A14-AFB2-EEA7B4B67ED8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02DD-B9F3-423C-8435-62623D4D00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01B-0308-4A14-AFB2-EEA7B4B67ED8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02DD-B9F3-423C-8435-62623D4D00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01B-0308-4A14-AFB2-EEA7B4B67ED8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02DD-B9F3-423C-8435-62623D4D00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01B-0308-4A14-AFB2-EEA7B4B67ED8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02DD-B9F3-423C-8435-62623D4D00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01B-0308-4A14-AFB2-EEA7B4B67ED8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02DD-B9F3-423C-8435-62623D4D00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01B-0308-4A14-AFB2-EEA7B4B67ED8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02DD-B9F3-423C-8435-62623D4D00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01B-0308-4A14-AFB2-EEA7B4B67ED8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02DD-B9F3-423C-8435-62623D4D00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001B-0308-4A14-AFB2-EEA7B4B67ED8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702DD-B9F3-423C-8435-62623D4D00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001B-0308-4A14-AFB2-EEA7B4B67ED8}" type="datetimeFigureOut">
              <a:rPr lang="es-ES" smtClean="0"/>
              <a:pPr/>
              <a:t>27/02/2019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702DD-B9F3-423C-8435-62623D4D007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71907899-marco-de-color-con-máscaras-de-carnaval-copia-espacio-imágenes-prediseñadas-de-trama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0"/>
            <a:ext cx="8572560" cy="6429396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1" y="2571744"/>
            <a:ext cx="8929718" cy="45858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</a:rPr>
              <a:t>CARNAVAL INFANTIL</a:t>
            </a:r>
          </a:p>
          <a:p>
            <a:pPr algn="ctr"/>
            <a:r>
              <a:rPr lang="es-E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2019</a:t>
            </a:r>
          </a:p>
          <a:p>
            <a:pPr algn="ctr"/>
            <a:r>
              <a:rPr lang="es-E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MARTES 5 DE MARZO</a:t>
            </a:r>
            <a:endParaRPr lang="es-ES" sz="2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  <a:p>
            <a:pPr algn="ctr"/>
            <a:r>
              <a:rPr lang="es-E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17.30H PASACALLES</a:t>
            </a:r>
          </a:p>
          <a:p>
            <a:pPr algn="ctr"/>
            <a:r>
              <a:rPr lang="es-E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DESDE LA PUERTA DEL AYUNTAMIENTO,</a:t>
            </a:r>
          </a:p>
          <a:p>
            <a:pPr algn="ctr"/>
            <a:r>
              <a:rPr lang="es-E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MERIENDA, CONCURSO DE DISFRACES Y JUEGOS GRUPALES.</a:t>
            </a:r>
          </a:p>
          <a:p>
            <a:pPr algn="ctr"/>
            <a:endParaRPr lang="es-ES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</cp:revision>
  <dcterms:created xsi:type="dcterms:W3CDTF">2019-02-25T18:13:50Z</dcterms:created>
  <dcterms:modified xsi:type="dcterms:W3CDTF">2019-02-27T15:11:17Z</dcterms:modified>
</cp:coreProperties>
</file>