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19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32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8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91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2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51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8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2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41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4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74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8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B657-BA1B-4F9C-810A-2995A4BAC9BE}" type="datetimeFigureOut">
              <a:rPr lang="es-ES" smtClean="0"/>
              <a:t>14/08/2018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CE58-29E3-433A-A645-A3BB81BAD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27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6982544" cy="794519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PROGRAMA PARA LA FORMACIÓN DE LA MUJER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sz="4000" dirty="0" smtClean="0">
                <a:latin typeface="Segoe Script" panose="030B0504020000000003" pitchFamily="66" charset="0"/>
              </a:rPr>
              <a:t>TALLER DE RISOTERAPIA</a:t>
            </a:r>
          </a:p>
          <a:p>
            <a:r>
              <a:rPr lang="es-ES" dirty="0" smtClean="0">
                <a:latin typeface="Segoe Script" panose="030B0504020000000003" pitchFamily="66" charset="0"/>
              </a:rPr>
              <a:t>EL HUMOR QUE NOS CUIDA</a:t>
            </a:r>
            <a:endParaRPr lang="es-ES" dirty="0">
              <a:latin typeface="Segoe Script" panose="030B0504020000000003" pitchFamily="66" charset="0"/>
            </a:endParaRPr>
          </a:p>
        </p:txBody>
      </p:sp>
      <p:sp>
        <p:nvSpPr>
          <p:cNvPr id="4" name="3 Cara sonriente"/>
          <p:cNvSpPr/>
          <p:nvPr/>
        </p:nvSpPr>
        <p:spPr>
          <a:xfrm>
            <a:off x="7452320" y="1916832"/>
            <a:ext cx="1368152" cy="1080120"/>
          </a:xfrm>
          <a:prstGeom prst="smileyF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Pergamino horizontal"/>
          <p:cNvSpPr/>
          <p:nvPr/>
        </p:nvSpPr>
        <p:spPr>
          <a:xfrm>
            <a:off x="4325922" y="4077072"/>
            <a:ext cx="4320480" cy="165618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DÍA: 7 DE SEPTIEMBRE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HORA: 17:00H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LUGAR: BAJOS DEL AYUNTAMIENTO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6306358"/>
            <a:ext cx="5941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 dirty="0" smtClean="0">
                <a:latin typeface="Bradley Hand ITC" panose="03070402050302030203" pitchFamily="66" charset="0"/>
              </a:rPr>
              <a:t>ORGANIZA EL M.I AYUNTAMIENTO DE VILLARGORDO DEL CABRIEL</a:t>
            </a:r>
          </a:p>
          <a:p>
            <a:r>
              <a:rPr lang="es-ES" sz="1400" b="1" i="1" dirty="0" smtClean="0">
                <a:latin typeface="Bradley Hand ITC" panose="03070402050302030203" pitchFamily="66" charset="0"/>
              </a:rPr>
              <a:t>PATROCINA LA EXCMA. DIPUTACIÓN DE VALENCIA.</a:t>
            </a:r>
            <a:endParaRPr lang="es-ES" sz="1400" b="1" i="1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C:\Users\EVA Z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7622">
            <a:off x="639736" y="3793120"/>
            <a:ext cx="2247901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3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PROGRAMA PARA LA FORMACIÓN DE LA MUJER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PARA LA FORMACIÓN DE LA MUJER</dc:title>
  <dc:creator>EVA Z</dc:creator>
  <cp:lastModifiedBy>EVA Z</cp:lastModifiedBy>
  <cp:revision>5</cp:revision>
  <cp:lastPrinted>2018-08-14T10:39:58Z</cp:lastPrinted>
  <dcterms:created xsi:type="dcterms:W3CDTF">2018-08-14T09:33:32Z</dcterms:created>
  <dcterms:modified xsi:type="dcterms:W3CDTF">2018-08-14T10:41:10Z</dcterms:modified>
</cp:coreProperties>
</file>