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01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97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8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84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68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85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31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31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955A7-E0FE-4629-B435-2283D10A6A17}" type="slidenum">
              <a:rPr lang="es-ES" smtClean="0">
                <a:solidFill>
                  <a:srgbClr val="434342"/>
                </a:solidFill>
              </a:rPr>
              <a:pPr/>
              <a:t>‹Nº›</a:t>
            </a:fld>
            <a:endParaRPr lang="es-E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7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57577A-6DAC-4A31-86C9-D16AD004DC08}" type="datetimeFigureOut">
              <a:rPr lang="es-ES" smtClean="0"/>
              <a:pPr/>
              <a:t>09/07/2019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EB955A7-E0FE-4629-B435-2283D10A6A1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72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4"/>
          <a:stretch/>
        </p:blipFill>
        <p:spPr>
          <a:xfrm>
            <a:off x="3192456" y="0"/>
            <a:ext cx="5951544" cy="6030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Elipse"/>
          <p:cNvSpPr/>
          <p:nvPr/>
        </p:nvSpPr>
        <p:spPr>
          <a:xfrm>
            <a:off x="179512" y="909862"/>
            <a:ext cx="3096342" cy="186992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000000">
                    <a:lumMod val="95000"/>
                    <a:lumOff val="5000"/>
                  </a:srgbClr>
                </a:solidFill>
                <a:effectLst>
                  <a:glow rad="63500">
                    <a:srgbClr val="08A1D9">
                      <a:satMod val="175000"/>
                      <a:alpha val="40000"/>
                    </a:srgbClr>
                  </a:glow>
                </a:effectLst>
                <a:latin typeface="Franklin Gothic Medium"/>
              </a:rPr>
              <a:t>APRENDE JUGANDO CON LA OFICINA DE IGUALDAD Y EL PROGRAMA DE FAMILIA. APÚNTATE EN TU AYUNTAMIENTO</a:t>
            </a:r>
          </a:p>
        </p:txBody>
      </p:sp>
      <p:sp>
        <p:nvSpPr>
          <p:cNvPr id="6" name="5 Elipse"/>
          <p:cNvSpPr/>
          <p:nvPr/>
        </p:nvSpPr>
        <p:spPr>
          <a:xfrm>
            <a:off x="539551" y="2924944"/>
            <a:ext cx="2376264" cy="1728192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n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rgbClr val="434342">
                    <a:lumMod val="50000"/>
                  </a:srgb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ALAGÓN DEL </a:t>
            </a:r>
            <a:r>
              <a:rPr lang="es-ES" sz="1600" dirty="0" smtClean="0">
                <a:ln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rgbClr val="434342">
                    <a:lumMod val="50000"/>
                  </a:srgb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RÍO</a:t>
            </a:r>
            <a:endParaRPr lang="es-ES" sz="1600" dirty="0" smtClean="0">
              <a:ln>
                <a:solidFill>
                  <a:srgbClr val="000000">
                    <a:lumMod val="95000"/>
                    <a:lumOff val="5000"/>
                  </a:srgbClr>
                </a:solidFill>
              </a:ln>
              <a:solidFill>
                <a:srgbClr val="434342">
                  <a:lumMod val="50000"/>
                </a:srgb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s-ES" sz="1400" dirty="0" smtClean="0">
                <a:ln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rgbClr val="434342">
                    <a:lumMod val="50000"/>
                  </a:srgb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CIUDAD DEPORTIVA</a:t>
            </a:r>
          </a:p>
          <a:p>
            <a:pPr algn="ctr"/>
            <a:endParaRPr lang="es-ES" sz="800" dirty="0" smtClean="0">
              <a:ln>
                <a:solidFill>
                  <a:srgbClr val="000000">
                    <a:lumMod val="95000"/>
                    <a:lumOff val="5000"/>
                  </a:srgbClr>
                </a:solidFill>
              </a:ln>
              <a:solidFill>
                <a:srgbClr val="434342">
                  <a:lumMod val="50000"/>
                </a:srgb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s-ES" sz="1600" b="1" u="sng" dirty="0" smtClean="0">
                <a:ln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rgbClr val="434342">
                    <a:lumMod val="50000"/>
                  </a:srgb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DE AGOSTO</a:t>
            </a:r>
          </a:p>
          <a:p>
            <a:pPr algn="ctr"/>
            <a:r>
              <a:rPr lang="es-ES" sz="1600" dirty="0" smtClean="0">
                <a:ln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rgbClr val="434342">
                    <a:lumMod val="50000"/>
                  </a:srgb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11:00 HORAS</a:t>
            </a:r>
            <a:endParaRPr lang="es-ES" sz="1600" dirty="0">
              <a:ln>
                <a:solidFill>
                  <a:srgbClr val="000000">
                    <a:lumMod val="95000"/>
                    <a:lumOff val="5000"/>
                  </a:srgbClr>
                </a:solidFill>
              </a:ln>
              <a:solidFill>
                <a:srgbClr val="434342">
                  <a:lumMod val="50000"/>
                </a:srgb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0880" y="263531"/>
            <a:ext cx="8066560" cy="64633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GYMKANA    CORRESPONSABLE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2" y="5971042"/>
            <a:ext cx="645376" cy="809382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52" y="6030410"/>
            <a:ext cx="958996" cy="750014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062" y="6285307"/>
            <a:ext cx="1728196" cy="3761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175" y="6096929"/>
            <a:ext cx="714582" cy="68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Usuario\Desktop\ESCUD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947335"/>
            <a:ext cx="476250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7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Igualdad2</dc:creator>
  <cp:lastModifiedBy>Usuario</cp:lastModifiedBy>
  <cp:revision>4</cp:revision>
  <dcterms:created xsi:type="dcterms:W3CDTF">2019-06-27T09:59:03Z</dcterms:created>
  <dcterms:modified xsi:type="dcterms:W3CDTF">2019-07-09T08:12:39Z</dcterms:modified>
</cp:coreProperties>
</file>