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765" y="179070"/>
            <a:ext cx="12040235" cy="7070725"/>
          </a:xfrm>
        </p:spPr>
        <p:txBody>
          <a:bodyPr>
            <a:noAutofit/>
          </a:bodyPr>
          <a:p>
            <a:pPr algn="l"/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ASOCIACION DE AMAS DE CASA PRIMAVERA</a:t>
            </a: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 HA PREPARADO UN VIAJE PARA IR A </a:t>
            </a:r>
            <a:r>
              <a:rPr lang="es-E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GRANADILLA EL DÍA 19 DE NOVIEMBRE</a:t>
            </a:r>
            <a:b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s-E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PROGRAMA DEL DÍA</a:t>
            </a:r>
            <a:b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-SALIDA EN AUTOBÚS</a:t>
            </a:r>
            <a:b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-DESAYUNO ( CAFE, CHURROS, CROISSANT, ZUMO DE NARANJA Y AGUA)</a:t>
            </a:r>
            <a:b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-COMIDA (PAELLA, CALDERETA DE TERNERA CON GUARNICIÓN, TARTA, PAN AGUA, VINO Y GASEOSA)</a:t>
            </a:r>
            <a:b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- BINGO MUSICAL ( CON PREMIOS)</a:t>
            </a:r>
            <a:b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-ENTREGA DE REGALOS ( </a:t>
            </a:r>
            <a:r>
              <a:rPr lang="es-E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UNA BOLSA DE PIMENTÓN PARA CADA ASISTENTE</a:t>
            </a: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-VISITA A GRANADILLA</a:t>
            </a:r>
            <a:b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-REGRESO A CASA</a:t>
            </a:r>
            <a:b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EL PRECIO DE LA EXCURSIÓN ES DE </a:t>
            </a:r>
            <a:r>
              <a:rPr lang="es-E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3 EUROS</a:t>
            </a: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 POR ASISTENTE.</a:t>
            </a:r>
            <a:b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LAS PERSONAS INTERESADAS DEBEN APUNTARSE </a:t>
            </a:r>
            <a:r>
              <a:rPr lang="es-E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HASTA EL DÍA 17 DE NOVIEMBRE</a:t>
            </a:r>
            <a: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  <a:t>, COMUNICANDOSELO A ENCARNA O MARIA DEL MAR</a:t>
            </a:r>
            <a:br>
              <a:rPr lang="es-E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WPS Presentation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Arial Unicode MS</vt:lpstr>
      <vt:lpstr>Calibri</vt:lpstr>
      <vt:lpstr>Microsoft YaHei</vt:lpstr>
      <vt:lpstr>Agency FB</vt:lpstr>
      <vt:lpstr>Alef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Recepcion</cp:lastModifiedBy>
  <cp:revision>3</cp:revision>
  <dcterms:created xsi:type="dcterms:W3CDTF">2021-11-11T10:37:29Z</dcterms:created>
  <dcterms:modified xsi:type="dcterms:W3CDTF">2021-11-11T10:47:22Z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3082-11.2.0.10351</vt:lpwstr>
  </property>
  <property fmtid="{D5CDD505-2E9C-101B-9397-08002B2CF9AE}" pid="3" name="ICV">
    <vt:lpwstr>45FFA5DAA2E144D18784444949F91867</vt:lpwstr>
  </property>
</Properties>
</file>