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E94D-18DD-48BE-A2AA-D2BB14B16D5A}" type="datetimeFigureOut">
              <a:rPr lang="es-ES" smtClean="0"/>
              <a:pPr/>
              <a:t>12/02/2019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ECAE-4E63-436F-BAD3-89A388EC2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E94D-18DD-48BE-A2AA-D2BB14B16D5A}" type="datetimeFigureOut">
              <a:rPr lang="es-ES" smtClean="0"/>
              <a:pPr/>
              <a:t>12/02/2019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ECAE-4E63-436F-BAD3-89A388EC2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E94D-18DD-48BE-A2AA-D2BB14B16D5A}" type="datetimeFigureOut">
              <a:rPr lang="es-ES" smtClean="0"/>
              <a:pPr/>
              <a:t>12/02/2019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ECAE-4E63-436F-BAD3-89A388EC2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E94D-18DD-48BE-A2AA-D2BB14B16D5A}" type="datetimeFigureOut">
              <a:rPr lang="es-ES" smtClean="0"/>
              <a:pPr/>
              <a:t>12/02/2019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ECAE-4E63-436F-BAD3-89A388EC2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E94D-18DD-48BE-A2AA-D2BB14B16D5A}" type="datetimeFigureOut">
              <a:rPr lang="es-ES" smtClean="0"/>
              <a:pPr/>
              <a:t>12/02/2019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ECAE-4E63-436F-BAD3-89A388EC2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E94D-18DD-48BE-A2AA-D2BB14B16D5A}" type="datetimeFigureOut">
              <a:rPr lang="es-ES" smtClean="0"/>
              <a:pPr/>
              <a:t>12/02/2019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ECAE-4E63-436F-BAD3-89A388EC2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E94D-18DD-48BE-A2AA-D2BB14B16D5A}" type="datetimeFigureOut">
              <a:rPr lang="es-ES" smtClean="0"/>
              <a:pPr/>
              <a:t>12/02/2019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ECAE-4E63-436F-BAD3-89A388EC2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E94D-18DD-48BE-A2AA-D2BB14B16D5A}" type="datetimeFigureOut">
              <a:rPr lang="es-ES" smtClean="0"/>
              <a:pPr/>
              <a:t>12/02/2019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ECAE-4E63-436F-BAD3-89A388EC2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E94D-18DD-48BE-A2AA-D2BB14B16D5A}" type="datetimeFigureOut">
              <a:rPr lang="es-ES" smtClean="0"/>
              <a:pPr/>
              <a:t>12/02/2019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ECAE-4E63-436F-BAD3-89A388EC2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E94D-18DD-48BE-A2AA-D2BB14B16D5A}" type="datetimeFigureOut">
              <a:rPr lang="es-ES" smtClean="0"/>
              <a:pPr/>
              <a:t>12/02/2019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ECAE-4E63-436F-BAD3-89A388EC2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E94D-18DD-48BE-A2AA-D2BB14B16D5A}" type="datetimeFigureOut">
              <a:rPr lang="es-ES" smtClean="0"/>
              <a:pPr/>
              <a:t>12/02/2019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ECAE-4E63-436F-BAD3-89A388EC2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4E94D-18DD-48BE-A2AA-D2BB14B16D5A}" type="datetimeFigureOut">
              <a:rPr lang="es-ES" smtClean="0"/>
              <a:pPr/>
              <a:t>12/02/2019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BECAE-4E63-436F-BAD3-89A388EC2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6" name="5 Marcador de contenido" descr="depositphotos_181214086-stock-illustration-carnival-background-with-colorful-confetti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6 Rectángulo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BASES </a:t>
            </a:r>
            <a:r>
              <a:rPr lang="es-ES" sz="28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DEL CONCURSO “CARNAVAL INFANTIL </a:t>
            </a:r>
            <a:r>
              <a:rPr lang="es-ES" sz="28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2019”</a:t>
            </a: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b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Descripción </a:t>
            </a:r>
            <a:r>
              <a:rPr lang="es-ES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 la actividad.</a:t>
            </a:r>
            <a:endParaRPr lang="es-ES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 carnaval infantil de Higueruela, se celebrará </a:t>
            </a:r>
            <a:r>
              <a:rPr lang="es-ES" sz="1600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 martes </a:t>
            </a:r>
            <a:r>
              <a:rPr lang="es-ES" sz="1600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de marzo </a:t>
            </a:r>
            <a:r>
              <a:rPr lang="es-E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 </a:t>
            </a:r>
            <a:r>
              <a:rPr lang="es-E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 Teatro Municipal.</a:t>
            </a:r>
            <a:endParaRPr lang="es-E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Esta actividad comenzará a las 17:30h, con un pasacalles </a:t>
            </a:r>
            <a:r>
              <a:rPr lang="es-ES" sz="1600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desde la puerta del Ayuntamiento</a:t>
            </a:r>
            <a:r>
              <a:rPr lang="es-E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a la llegada al Teatro Municipal, se realizará el tradicional desfile y presentación de sus disfraces para participar en el concurso de carnaval, </a:t>
            </a:r>
            <a:r>
              <a:rPr lang="es-E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continuación habrá merienda para </a:t>
            </a:r>
            <a:r>
              <a:rPr lang="es-E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todos los </a:t>
            </a:r>
            <a:r>
              <a:rPr lang="es-E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niños/as y para </a:t>
            </a:r>
            <a:r>
              <a:rPr lang="es-E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terminar la </a:t>
            </a:r>
            <a:r>
              <a:rPr lang="es-E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tarde, tendremos karaoke y múltiples dinámicas </a:t>
            </a:r>
            <a:r>
              <a:rPr lang="es-E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grupales adaptadas a los diferentes grupos de </a:t>
            </a:r>
            <a:r>
              <a:rPr lang="es-E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edad.</a:t>
            </a:r>
            <a:endParaRPr lang="es-ES" sz="1600" b="1" u="sng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u="sng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Categorías de participación</a:t>
            </a:r>
            <a:r>
              <a:rPr lang="es-ES" sz="1600" b="1" u="sng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Podrán participar todos los niños/as de entre 1 y 12 años.</a:t>
            </a:r>
            <a:endParaRPr lang="es-E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 establecerán tres categorías de edad:</a:t>
            </a:r>
            <a:endParaRPr lang="es-ES" sz="1600" b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Grupo 1: Entre 1 y 5 </a:t>
            </a:r>
            <a:r>
              <a:rPr lang="es-ES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años.</a:t>
            </a:r>
            <a:r>
              <a:rPr lang="es-ES" sz="1600" b="1" u="sng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1600" b="1" u="sng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s-ES" sz="1600" b="1" u="sng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s-ES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Grupo 2: Entre 6 y 8 </a:t>
            </a:r>
            <a:r>
              <a:rPr lang="es-ES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años.</a:t>
            </a:r>
            <a:endParaRPr lang="es-E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Grupo 3:Entre 9 y 12 </a:t>
            </a:r>
            <a:r>
              <a:rPr lang="es-ES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años.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u="sng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Premios:</a:t>
            </a:r>
            <a:endParaRPr lang="es-ES" b="1" u="sng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Habrá cuatro premios;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-Un premio individual por categoría, el cual será de un vale de 20€ para gastar en cualquier establecimiento del pueblo.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Un premio al mejor </a:t>
            </a:r>
            <a:r>
              <a:rPr lang="es-ES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grupo (se considerará grupo a partir de cuatro personas), </a:t>
            </a:r>
            <a:r>
              <a:rPr lang="es-ES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el cual será de un vale de 60 € para gastar en cualquier establecimiento del pueblo. </a:t>
            </a:r>
            <a:endParaRPr lang="es-E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 aceptará la colaboración de los padres en la elaboración de los diferentes disfraces</a:t>
            </a:r>
            <a:r>
              <a:rPr lang="es-E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s-ES" sz="1600" b="1" u="sng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 </a:t>
            </a:r>
            <a:r>
              <a:rPr lang="es-ES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jurado que entregará los premios será gente anónima a los participantes.</a:t>
            </a:r>
            <a:endParaRPr lang="es-E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 fallo del jurado se conocerá en la misma tarde después de la merienda.</a:t>
            </a:r>
            <a:endParaRPr lang="es-E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133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18</cp:revision>
  <dcterms:created xsi:type="dcterms:W3CDTF">2018-01-13T15:44:16Z</dcterms:created>
  <dcterms:modified xsi:type="dcterms:W3CDTF">2019-02-12T15:42:55Z</dcterms:modified>
</cp:coreProperties>
</file>