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693400" cy="15122525"/>
  <p:notesSz cx="9926638" cy="14355763"/>
  <p:defaultTextStyle>
    <a:defPPr>
      <a:defRPr lang="es-ES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BD318B"/>
    <a:srgbClr val="17D7B7"/>
    <a:srgbClr val="BC3653"/>
    <a:srgbClr val="8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3006" y="-36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717550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717550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100"/>
            </a:lvl1pPr>
          </a:lstStyle>
          <a:p>
            <a:fld id="{F99EADF1-8E53-44A1-84A6-79F9C739C96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13635039"/>
            <a:ext cx="4302126" cy="717550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5" y="13635039"/>
            <a:ext cx="4302126" cy="717550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100"/>
            </a:lvl1pPr>
          </a:lstStyle>
          <a:p>
            <a:fld id="{1659E104-2F54-4685-83AB-896E576E56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002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717550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925" y="1"/>
            <a:ext cx="4302126" cy="717550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100"/>
            </a:lvl1pPr>
          </a:lstStyle>
          <a:p>
            <a:fld id="{B69FF338-BFC6-41BD-95B9-34F2007A9C5F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7913"/>
            <a:ext cx="3805238" cy="5381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2" rIns="91426" bIns="4571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189" y="6818314"/>
            <a:ext cx="7942263" cy="6461125"/>
          </a:xfrm>
          <a:prstGeom prst="rect">
            <a:avLst/>
          </a:prstGeom>
        </p:spPr>
        <p:txBody>
          <a:bodyPr vert="horz" lIns="91426" tIns="45712" rIns="91426" bIns="4571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3635039"/>
            <a:ext cx="4302126" cy="717550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925" y="13635039"/>
            <a:ext cx="4302126" cy="717550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100"/>
            </a:lvl1pPr>
          </a:lstStyle>
          <a:p>
            <a:fld id="{4C45C54D-9A0E-40DE-AA12-BE982AE9B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9069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6832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3663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0495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7326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4158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0989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7821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4652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060700" y="1077913"/>
            <a:ext cx="3805238" cy="5381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30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0" cy="324154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140723" y="1130691"/>
            <a:ext cx="2526686" cy="240840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0662" y="1130691"/>
            <a:ext cx="7401838" cy="240840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0662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03147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1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1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3385066"/>
            <a:ext cx="4726632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4795800"/>
            <a:ext cx="4726632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3164530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10585768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11835478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3528590"/>
            <a:ext cx="9624060" cy="9980167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14016341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4F05-BCC5-4827-BCE6-4142A8A828AB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14016341"/>
            <a:ext cx="3386243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14016341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7\Desktop\1290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17"/>
            <a:ext cx="10720059" cy="136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7\Desktop\1436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0" y="3563301"/>
            <a:ext cx="7378344" cy="127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-26659" y="13644039"/>
            <a:ext cx="10720059" cy="1478486"/>
            <a:chOff x="-23936" y="11550024"/>
            <a:chExt cx="9625136" cy="1251576"/>
          </a:xfrm>
        </p:grpSpPr>
        <p:sp>
          <p:nvSpPr>
            <p:cNvPr id="2" name="1 Rectángulo"/>
            <p:cNvSpPr/>
            <p:nvPr/>
          </p:nvSpPr>
          <p:spPr>
            <a:xfrm>
              <a:off x="-23936" y="11550024"/>
              <a:ext cx="9625136" cy="12515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1510534" y="11550024"/>
              <a:ext cx="6779762" cy="905316"/>
              <a:chOff x="23936" y="11513368"/>
              <a:chExt cx="9577264" cy="1296144"/>
            </a:xfrm>
          </p:grpSpPr>
          <p:sp>
            <p:nvSpPr>
              <p:cNvPr id="18" name="3 Rectángulo"/>
              <p:cNvSpPr/>
              <p:nvPr/>
            </p:nvSpPr>
            <p:spPr>
              <a:xfrm>
                <a:off x="23936" y="11528249"/>
                <a:ext cx="9577264" cy="126286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105366" tIns="52683" rIns="105366" bIns="52683"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9" name="Picture 3" descr="C:\Bak\Escritorio\INCOEX\INCOEX\Consumo\Banco de imágenes de INCOEX\Logos oficiales\Imágenes del Manual de Identidad Corporativa - Junta\bandera horizontal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19761" y="11513368"/>
                <a:ext cx="1077307" cy="301316"/>
              </a:xfrm>
              <a:prstGeom prst="rect">
                <a:avLst/>
              </a:prstGeom>
              <a:noFill/>
            </p:spPr>
          </p:pic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7033" y="11795375"/>
                <a:ext cx="7494731" cy="1014137"/>
              </a:xfrm>
              <a:prstGeom prst="rect">
                <a:avLst/>
              </a:prstGeom>
            </p:spPr>
          </p:pic>
        </p:grp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98" y="12444320"/>
            <a:ext cx="2619921" cy="8113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4" y="12093473"/>
            <a:ext cx="1637143" cy="119088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61144" y="160780"/>
            <a:ext cx="10198123" cy="3214938"/>
          </a:xfrm>
          <a:prstGeom prst="rect">
            <a:avLst/>
          </a:prstGeom>
          <a:noFill/>
        </p:spPr>
        <p:txBody>
          <a:bodyPr wrap="square" lIns="105366" tIns="52683" rIns="105366" bIns="52683" rtlCol="0">
            <a:spAutoFit/>
          </a:bodyPr>
          <a:lstStyle/>
          <a:p>
            <a:pPr algn="ctr"/>
            <a:r>
              <a:rPr lang="es-E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VIII EDICIÓN</a:t>
            </a:r>
          </a:p>
          <a:p>
            <a:pPr algn="ctr"/>
            <a:r>
              <a:rPr lang="es-E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JORNADAS PARA  PERSONAS MAYORES</a:t>
            </a:r>
          </a:p>
          <a:p>
            <a:pPr algn="ctr"/>
            <a:r>
              <a:rPr lang="es-ES" sz="4600" dirty="0" smtClean="0">
                <a:solidFill>
                  <a:schemeClr val="tx2">
                    <a:lumMod val="75000"/>
                  </a:schemeClr>
                </a:solidFill>
                <a:latin typeface="Bauhaus 93" panose="04030905020B02020C02" pitchFamily="82" charset="0"/>
              </a:rPr>
              <a:t>DÍA DEL MAYOR </a:t>
            </a:r>
          </a:p>
          <a:p>
            <a:pPr algn="ctr"/>
            <a:r>
              <a:rPr lang="es-ES" sz="4600" dirty="0" smtClean="0">
                <a:solidFill>
                  <a:schemeClr val="tx2">
                    <a:lumMod val="75000"/>
                  </a:schemeClr>
                </a:solidFill>
                <a:latin typeface="Bauhaus 93" panose="04030905020B02020C02" pitchFamily="82" charset="0"/>
              </a:rPr>
              <a:t>EN LA MANCOMUNIDAD VALLE DEL ALAGÓN</a:t>
            </a:r>
            <a:endParaRPr lang="es-ES" sz="4600" dirty="0">
              <a:solidFill>
                <a:schemeClr val="tx2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" y="8837209"/>
            <a:ext cx="10720060" cy="2590839"/>
            <a:chOff x="16665" y="4351605"/>
            <a:chExt cx="9625137" cy="2193211"/>
          </a:xfrm>
        </p:grpSpPr>
        <p:pic>
          <p:nvPicPr>
            <p:cNvPr id="23" name="22 Imagen"/>
            <p:cNvPicPr/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" y="4358956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23 Imagen"/>
            <p:cNvPicPr/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248" y="4359658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24 Imagen"/>
            <p:cNvPicPr/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727" y="4358956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25 Imagen"/>
            <p:cNvPicPr/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040" y="4351605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26 Imagen"/>
            <p:cNvPicPr/>
            <p:nvPr/>
          </p:nvPicPr>
          <p:blipFill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97" y="4351605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27 Imagen"/>
            <p:cNvPicPr/>
            <p:nvPr/>
          </p:nvPicPr>
          <p:blipFill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489" y="4351605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ángulo 7"/>
          <p:cNvSpPr/>
          <p:nvPr/>
        </p:nvSpPr>
        <p:spPr>
          <a:xfrm>
            <a:off x="297723" y="3434493"/>
            <a:ext cx="8597751" cy="1399057"/>
          </a:xfrm>
          <a:prstGeom prst="rect">
            <a:avLst/>
          </a:prstGeom>
          <a:noFill/>
        </p:spPr>
        <p:txBody>
          <a:bodyPr wrap="square" lIns="105366" tIns="52683" rIns="105366" bIns="52683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JUEVES</a:t>
            </a:r>
            <a:r>
              <a:rPr lang="es-ES" sz="2800" b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 </a:t>
            </a:r>
            <a:r>
              <a:rPr lang="es-ES" sz="2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2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5 </a:t>
            </a:r>
            <a:r>
              <a:rPr lang="es-ES" sz="2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de Octubre de 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2018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ALAGON DEL RÍO</a:t>
            </a:r>
          </a:p>
        </p:txBody>
      </p:sp>
      <p:grpSp>
        <p:nvGrpSpPr>
          <p:cNvPr id="29" name="28 Grupo"/>
          <p:cNvGrpSpPr/>
          <p:nvPr/>
        </p:nvGrpSpPr>
        <p:grpSpPr>
          <a:xfrm>
            <a:off x="921158" y="11436515"/>
            <a:ext cx="8770885" cy="500609"/>
            <a:chOff x="827073" y="9681299"/>
            <a:chExt cx="7875046" cy="423778"/>
          </a:xfrm>
        </p:grpSpPr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840160" y="9681299"/>
              <a:ext cx="7861959" cy="391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ctr"/>
              <a:r>
                <a:rPr lang="es-ES" sz="41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xygen" panose="02000503000000000000" pitchFamily="2" charset="0"/>
                  <a:ea typeface="Times New Roman" panose="02020603050405020304" pitchFamily="18" charset="0"/>
                </a:rPr>
                <a:t>…A mi no me engañan!!!</a:t>
              </a:r>
              <a:endParaRPr lang="es-ES" sz="4100" i="1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827073" y="9713168"/>
              <a:ext cx="7861959" cy="391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ctr"/>
              <a:r>
                <a:rPr lang="es-ES" sz="41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xygen" panose="02000503000000000000" pitchFamily="2" charset="0"/>
                  <a:ea typeface="Times New Roman" panose="02020603050405020304" pitchFamily="18" charset="0"/>
                </a:rPr>
                <a:t>…A </a:t>
              </a:r>
              <a:r>
                <a:rPr lang="es-ES" sz="4100" b="1" i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xygen" panose="02000503000000000000" pitchFamily="2" charset="0"/>
                  <a:ea typeface="Times New Roman" panose="02020603050405020304" pitchFamily="18" charset="0"/>
                </a:rPr>
                <a:t>mí no </a:t>
              </a:r>
              <a:r>
                <a:rPr lang="es-ES" sz="41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xygen" panose="02000503000000000000" pitchFamily="2" charset="0"/>
                  <a:ea typeface="Times New Roman" panose="02020603050405020304" pitchFamily="18" charset="0"/>
                </a:rPr>
                <a:t>me engañan!!!</a:t>
              </a:r>
              <a:endParaRPr lang="es-ES" sz="4100" i="1" kern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7" name="Rectángulo 12"/>
          <p:cNvSpPr/>
          <p:nvPr/>
        </p:nvSpPr>
        <p:spPr>
          <a:xfrm>
            <a:off x="4262045" y="4392910"/>
            <a:ext cx="6431015" cy="451529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5366" tIns="52683" rIns="105366" bIns="5268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400" b="1" dirty="0" smtClean="0">
                <a:ln w="0"/>
                <a:solidFill>
                  <a:schemeClr val="tx2"/>
                </a:solidFill>
                <a:latin typeface="Oxygen" panose="02000503000000000000" pitchFamily="2" charset="0"/>
              </a:rPr>
              <a:t>PROGRAMA</a:t>
            </a:r>
          </a:p>
          <a:p>
            <a:pPr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chemeClr val="tx2"/>
                </a:solidFill>
                <a:latin typeface="Oxygen" panose="02000503000000000000" pitchFamily="2" charset="0"/>
              </a:rPr>
              <a:t>10.00h 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- Ruta: «Los tesoros de mi pueblo»</a:t>
            </a:r>
          </a:p>
          <a:p>
            <a:pPr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chemeClr val="tx2"/>
                </a:solidFill>
                <a:latin typeface="Oxygen" panose="02000503000000000000" pitchFamily="2" charset="0"/>
              </a:rPr>
              <a:t>11.00h 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– Charla: «Ahorrar en tiempos revueltos»</a:t>
            </a:r>
          </a:p>
          <a:p>
            <a:pPr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chemeClr val="tx2">
                    <a:lumMod val="75000"/>
                  </a:schemeClr>
                </a:solidFill>
                <a:latin typeface="Oxygen" panose="02000503000000000000" pitchFamily="2" charset="0"/>
              </a:rPr>
              <a:t>11.30h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 – Taller: </a:t>
            </a:r>
            <a:r>
              <a:rPr lang="es-ES" sz="21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« E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ntrena cuerpo y mente</a:t>
            </a:r>
            <a:r>
              <a:rPr lang="es-ES" sz="21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chemeClr val="tx2">
                    <a:lumMod val="75000"/>
                  </a:schemeClr>
                </a:solidFill>
                <a:latin typeface="Oxygen" panose="02000503000000000000" pitchFamily="2" charset="0"/>
              </a:rPr>
              <a:t>12.00h - 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Concurso y Cata de tortilla </a:t>
            </a:r>
            <a:r>
              <a:rPr lang="es-ES" sz="21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de patatas»</a:t>
            </a:r>
          </a:p>
          <a:p>
            <a:pPr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chemeClr val="tx2"/>
                </a:solidFill>
                <a:latin typeface="Oxygen" panose="02000503000000000000" pitchFamily="2" charset="0"/>
              </a:rPr>
              <a:t>13.00h 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– Clausura</a:t>
            </a:r>
          </a:p>
          <a:p>
            <a:pPr algn="ctr"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rgbClr val="990000"/>
                </a:solidFill>
                <a:latin typeface="Oxygen" panose="02000503000000000000" pitchFamily="2" charset="0"/>
              </a:rPr>
              <a:t>Información e inscripciones </a:t>
            </a:r>
          </a:p>
          <a:p>
            <a:pPr algn="ctr"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rgbClr val="990000"/>
                </a:solidFill>
                <a:latin typeface="Oxygen" panose="02000503000000000000" pitchFamily="2" charset="0"/>
              </a:rPr>
              <a:t>AYUNTAMIENTO DE ALAGÓN </a:t>
            </a:r>
            <a:r>
              <a:rPr lang="es-ES" sz="2100" b="1" smtClean="0">
                <a:ln w="0"/>
                <a:solidFill>
                  <a:srgbClr val="990000"/>
                </a:solidFill>
                <a:latin typeface="Oxygen" panose="02000503000000000000" pitchFamily="2" charset="0"/>
              </a:rPr>
              <a:t>DEL RÍO</a:t>
            </a:r>
            <a:endParaRPr lang="es-ES" sz="2100" b="1" dirty="0">
              <a:ln w="0"/>
              <a:solidFill>
                <a:srgbClr val="990000"/>
              </a:solidFill>
              <a:latin typeface="Oxygen" panose="020005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91</Words>
  <Application>Microsoft Office PowerPoint</Application>
  <PresentationFormat>Personalizado</PresentationFormat>
  <Paragraphs>16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jantonio.gonzalez</dc:creator>
  <cp:lastModifiedBy>Usuario de Windows</cp:lastModifiedBy>
  <cp:revision>69</cp:revision>
  <cp:lastPrinted>2018-10-08T08:11:07Z</cp:lastPrinted>
  <dcterms:created xsi:type="dcterms:W3CDTF">2013-09-26T07:13:16Z</dcterms:created>
  <dcterms:modified xsi:type="dcterms:W3CDTF">2018-10-23T09:22:51Z</dcterms:modified>
</cp:coreProperties>
</file>