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/>
              <a:t>Second level 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 smtClean="0"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/>
          </a:p>
          <a:p>
            <a:pPr lvl="3"/>
            <a:r>
              <a:rPr lang="en-US" dirty="0" smtClean="0"/>
              <a:t>Fourth level</a:t>
            </a:r>
            <a:endParaRPr lang="en-US" dirty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s-ES" altLang="en-US" sz="6000"/>
              <a:t>PEÑA MADRIDISTA</a:t>
            </a:r>
            <a:endParaRPr lang="es-ES" altLang="en-US" sz="600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algn="just"/>
            <a:r>
              <a:rPr lang="es-ES" altLang="en-US" sz="4600"/>
              <a:t>SE COMUNICA A TODOS LOS SOCIOS QUE QUIERAN ASISTIR AL PARTIDO REAL MADRID-SEVILLA EL </a:t>
            </a:r>
            <a:r>
              <a:rPr lang="es-ES" altLang="en-US" sz="4600" b="1"/>
              <a:t>DIA 23 DE OCTUBRE</a:t>
            </a:r>
            <a:r>
              <a:rPr lang="es-ES" altLang="en-US" sz="4600"/>
              <a:t> QUE EL PLAZO PARA APUNTARSE SERÁ HASTA EL DÍA 30 DE SEPTIEMBRE, LOS NO SOCIOS DEBERÁN PAGAR 20 EUROS DE VIAJE MÁS LA ENTRADA DE DICHO PARTIDO.</a:t>
            </a:r>
            <a:endParaRPr lang="es-ES" altLang="en-US" sz="4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WPS Presentation</Application>
  <PresentationFormat>宽屏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Calibri Light</vt:lpstr>
      <vt:lpstr>Microsoft YaHei</vt:lpstr>
      <vt:lpstr>Arial Unicode MS</vt:lpstr>
      <vt:lpstr>Calibri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Recepcion</cp:lastModifiedBy>
  <cp:revision>7</cp:revision>
  <dcterms:created xsi:type="dcterms:W3CDTF">2022-09-19T10:51:00Z</dcterms:created>
  <dcterms:modified xsi:type="dcterms:W3CDTF">2022-09-20T09:31:34Z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3082-11.2.0.11306</vt:lpwstr>
  </property>
  <property fmtid="{D5CDD505-2E9C-101B-9397-08002B2CF9AE}" pid="3" name="ICV">
    <vt:lpwstr>8EE0CAC2A5774953A77B25CC0505B009</vt:lpwstr>
  </property>
</Properties>
</file>