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144000" type="screen4x3"/>
  <p:notesSz cx="9866313" cy="142954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22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5113655" y="7383194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05408" y="1035052"/>
            <a:ext cx="6047184" cy="1960033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05408" y="3000373"/>
            <a:ext cx="6047184" cy="23368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028700" y="8016876"/>
            <a:ext cx="4343400" cy="486833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4C709B-E00E-462A-BDC9-BDF265B9D918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28700" y="7534273"/>
            <a:ext cx="4343400" cy="486833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94185" y="7669743"/>
            <a:ext cx="377190" cy="486833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A366821-7476-4C98-89DB-3F344DBAED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709B-E00E-462A-BDC9-BDF265B9D918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6821-7476-4C98-89DB-3F344DBAED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086350" y="508000"/>
            <a:ext cx="1428750" cy="73152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508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709B-E00E-462A-BDC9-BDF265B9D918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6821-7476-4C98-89DB-3F344DBAED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2510411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593592" y="8640064"/>
            <a:ext cx="1600200" cy="402336"/>
          </a:xfrm>
        </p:spPr>
        <p:txBody>
          <a:bodyPr/>
          <a:lstStyle/>
          <a:p>
            <a:fld id="{014C709B-E00E-462A-BDC9-BDF265B9D918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900" y="8641293"/>
            <a:ext cx="3195042" cy="401108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6821-7476-4C98-89DB-3F344DBAED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5276" y="9380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5113655" y="790137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216724" y="8636000"/>
            <a:ext cx="1600200" cy="406400"/>
          </a:xfrm>
        </p:spPr>
        <p:txBody>
          <a:bodyPr/>
          <a:lstStyle/>
          <a:p>
            <a:fld id="{014C709B-E00E-462A-BDC9-BDF265B9D918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64532" y="8641293"/>
            <a:ext cx="3195042" cy="401108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338292" y="1079499"/>
            <a:ext cx="377190" cy="401108"/>
          </a:xfrm>
        </p:spPr>
        <p:txBody>
          <a:bodyPr/>
          <a:lstStyle/>
          <a:p>
            <a:fld id="{AA366821-7476-4C98-89DB-3F344DBAED3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4851596" y="12508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50" y="361953"/>
            <a:ext cx="5429250" cy="1816100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85750" y="2178048"/>
            <a:ext cx="2914650" cy="3048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014C709B-E00E-462A-BDC9-BDF265B9D918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042" cy="402336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AA366821-7476-4C98-89DB-3F344DBAED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6149" y="387643"/>
            <a:ext cx="800100" cy="8205216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23755" y="387643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023755" y="4569499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1516672" y="387643"/>
            <a:ext cx="5143500" cy="40233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16672" y="4569499"/>
            <a:ext cx="5143500" cy="4023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597914" cy="402336"/>
          </a:xfrm>
        </p:spPr>
        <p:txBody>
          <a:bodyPr/>
          <a:lstStyle/>
          <a:p>
            <a:fld id="{014C709B-E00E-462A-BDC9-BDF265B9D918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828" cy="402336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692140" y="8644128"/>
            <a:ext cx="377190" cy="402336"/>
          </a:xfrm>
        </p:spPr>
        <p:txBody>
          <a:bodyPr/>
          <a:lstStyle>
            <a:lvl1pPr algn="ctr">
              <a:defRPr/>
            </a:lvl1pPr>
          </a:lstStyle>
          <a:p>
            <a:fld id="{AA366821-7476-4C98-89DB-3F344DBAED3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709B-E00E-462A-BDC9-BDF265B9D918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6821-7476-4C98-89DB-3F344DBAED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014C709B-E00E-462A-BDC9-BDF265B9D918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900" y="8642521"/>
            <a:ext cx="3195042" cy="401108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AA366821-7476-4C98-89DB-3F344DBAED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490219"/>
            <a:ext cx="685800" cy="79248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851892" y="490219"/>
            <a:ext cx="1828800" cy="79248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738438" y="426720"/>
            <a:ext cx="3957066" cy="79857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09232" y="8741664"/>
            <a:ext cx="1600200" cy="402336"/>
          </a:xfrm>
        </p:spPr>
        <p:txBody>
          <a:bodyPr/>
          <a:lstStyle>
            <a:lvl1pPr>
              <a:defRPr sz="900"/>
            </a:lvl1pPr>
          </a:lstStyle>
          <a:p>
            <a:fld id="{014C709B-E00E-462A-BDC9-BDF265B9D918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51892" y="8741664"/>
            <a:ext cx="3857340" cy="402336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307932" y="8741664"/>
            <a:ext cx="377190" cy="402336"/>
          </a:xfrm>
        </p:spPr>
        <p:txBody>
          <a:bodyPr/>
          <a:lstStyle>
            <a:lvl1pPr>
              <a:defRPr sz="900"/>
            </a:lvl1pPr>
          </a:lstStyle>
          <a:p>
            <a:fld id="{AA366821-7476-4C98-89DB-3F344DBAED3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201195"/>
            <a:ext cx="685800" cy="85344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53678" y="498621"/>
            <a:ext cx="5500116" cy="73152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57250" y="7823200"/>
            <a:ext cx="5500116" cy="9144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81144" y="8741664"/>
            <a:ext cx="1577340" cy="402336"/>
          </a:xfrm>
        </p:spPr>
        <p:txBody>
          <a:bodyPr/>
          <a:lstStyle>
            <a:lvl1pPr>
              <a:defRPr sz="900"/>
            </a:lvl1pPr>
          </a:lstStyle>
          <a:p>
            <a:fld id="{014C709B-E00E-462A-BDC9-BDF265B9D918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77824" y="8742892"/>
            <a:ext cx="3711054" cy="402336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162894" y="8741664"/>
            <a:ext cx="274320" cy="402336"/>
          </a:xfrm>
        </p:spPr>
        <p:txBody>
          <a:bodyPr/>
          <a:lstStyle>
            <a:lvl1pPr algn="ctr">
              <a:defRPr sz="900"/>
            </a:lvl1pPr>
          </a:lstStyle>
          <a:p>
            <a:fld id="{AA366821-7476-4C98-89DB-3F344DBAED3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5276" y="18758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4851596" y="6597880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42900" y="2510411"/>
            <a:ext cx="6172200" cy="6096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3593592" y="8641292"/>
            <a:ext cx="1600200" cy="402336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4C709B-E00E-462A-BDC9-BDF265B9D918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2900" y="8642521"/>
            <a:ext cx="3195042" cy="40110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692140" y="8641292"/>
            <a:ext cx="377190" cy="402336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A366821-7476-4C98-89DB-3F344DBAED3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mohic\AppData\Local\Microsoft\Windows\INetCache\IE\6E0QFVS7\Dado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896" y="5303996"/>
            <a:ext cx="1524000" cy="117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ohic\AppData\Local\Microsoft\Windows\INetCache\IE\6E0QFVS7\Dado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46" y="5303996"/>
            <a:ext cx="1524000" cy="117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ohic\AppData\Local\Microsoft\Windows\INetCache\IE\1YQL9WAJ\el-gran-juego-de-la-oc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46" y="539553"/>
            <a:ext cx="5467350" cy="485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944505" y="5427547"/>
            <a:ext cx="29434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SÁBADO, 27 DE OCTUBRE</a:t>
            </a:r>
          </a:p>
          <a:p>
            <a:pPr algn="ctr"/>
            <a: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LUGAR: POLIDEPORTIVO</a:t>
            </a:r>
          </a:p>
          <a:p>
            <a:pPr algn="ctr"/>
            <a: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HORARIO: DE 17 A 20 H.</a:t>
            </a: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26229" y="7020272"/>
            <a:ext cx="55419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FF00"/>
                </a:solidFill>
              </a:rPr>
              <a:t>Para participar en esta actividad es necesario</a:t>
            </a:r>
          </a:p>
          <a:p>
            <a:r>
              <a:rPr lang="es-ES" b="1" dirty="0" smtClean="0">
                <a:solidFill>
                  <a:srgbClr val="FFFF00"/>
                </a:solidFill>
              </a:rPr>
              <a:t> inscribirse por parejas en la biblioteca  y los </a:t>
            </a:r>
          </a:p>
          <a:p>
            <a:r>
              <a:rPr lang="es-ES" b="1" dirty="0" smtClean="0">
                <a:solidFill>
                  <a:srgbClr val="FFFF00"/>
                </a:solidFill>
              </a:rPr>
              <a:t>participantes  deberán llevarse , al menos, más </a:t>
            </a:r>
          </a:p>
          <a:p>
            <a:r>
              <a:rPr lang="es-ES" b="1" dirty="0" smtClean="0">
                <a:solidFill>
                  <a:srgbClr val="FFFF00"/>
                </a:solidFill>
              </a:rPr>
              <a:t>de 20 años entre ellos. </a:t>
            </a:r>
            <a:endParaRPr lang="es-E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30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46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Laborda</dc:creator>
  <cp:lastModifiedBy>BIBLIOTECA</cp:lastModifiedBy>
  <cp:revision>10</cp:revision>
  <cp:lastPrinted>2018-10-19T17:36:02Z</cp:lastPrinted>
  <dcterms:created xsi:type="dcterms:W3CDTF">2018-10-18T14:59:51Z</dcterms:created>
  <dcterms:modified xsi:type="dcterms:W3CDTF">2018-10-19T17:37:40Z</dcterms:modified>
</cp:coreProperties>
</file>