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F453-CD9D-4BB7-95A0-DA4C90C7491A}" type="datetimeFigureOut">
              <a:rPr lang="es-ES" smtClean="0"/>
              <a:pPr/>
              <a:t>16/08/2018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3A52-40D4-4664-96CB-E1CEDA7845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pl_1_1_8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650085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71472" y="500042"/>
            <a:ext cx="7786742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FIESTA FIN DE VERANO</a:t>
            </a:r>
          </a:p>
          <a:p>
            <a:pPr algn="ctr"/>
            <a:r>
              <a:rPr lang="es-E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JUEVES 23 DE AGOSTO</a:t>
            </a:r>
          </a:p>
          <a:p>
            <a:pPr algn="ctr"/>
            <a:r>
              <a:rPr lang="es-E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19.00 H AUDITORIO </a:t>
            </a:r>
            <a:r>
              <a:rPr lang="es-E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MUNICIPAL</a:t>
            </a:r>
          </a:p>
          <a:p>
            <a:pPr algn="ctr"/>
            <a:endParaRPr lang="es-E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ORGANIZA: LUDOTECA MUNICIPAL</a:t>
            </a:r>
          </a:p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COLABORA: AMPA SANTA QUITERIA</a:t>
            </a:r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endParaRPr lang="es-E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***todos los niños/as que lo deseen podrán venir disfrazados***</a:t>
            </a:r>
            <a:endParaRPr lang="es-E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2018-08-14T10:34:31Z</dcterms:created>
  <dcterms:modified xsi:type="dcterms:W3CDTF">2018-08-16T10:43:02Z</dcterms:modified>
</cp:coreProperties>
</file>