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9866313" cy="142954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714772"/>
          </a:xfrm>
          <a:prstGeom prst="rect">
            <a:avLst/>
          </a:prstGeom>
        </p:spPr>
        <p:txBody>
          <a:bodyPr vert="horz" lIns="138065" tIns="69033" rIns="138065" bIns="69033" rtlCol="0"/>
          <a:lstStyle>
            <a:lvl1pPr algn="l">
              <a:defRPr sz="18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588628" y="0"/>
            <a:ext cx="4275402" cy="714772"/>
          </a:xfrm>
          <a:prstGeom prst="rect">
            <a:avLst/>
          </a:prstGeom>
        </p:spPr>
        <p:txBody>
          <a:bodyPr vert="horz" lIns="138065" tIns="69033" rIns="138065" bIns="69033" rtlCol="0"/>
          <a:lstStyle>
            <a:lvl1pPr algn="r">
              <a:defRPr sz="1800"/>
            </a:lvl1pPr>
          </a:lstStyle>
          <a:p>
            <a:fld id="{93E6BF15-B4BB-41B5-8538-2BD9D6001B4E}" type="datetimeFigureOut">
              <a:rPr lang="es-ES" smtClean="0"/>
              <a:pPr/>
              <a:t>03/01/2017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360488" y="1071563"/>
            <a:ext cx="7145337" cy="5360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065" tIns="69033" rIns="138065" bIns="69033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86632" y="6790333"/>
            <a:ext cx="7893050" cy="6432947"/>
          </a:xfrm>
          <a:prstGeom prst="rect">
            <a:avLst/>
          </a:prstGeom>
        </p:spPr>
        <p:txBody>
          <a:bodyPr vert="horz" lIns="138065" tIns="69033" rIns="138065" bIns="69033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13578185"/>
            <a:ext cx="4275402" cy="714772"/>
          </a:xfrm>
          <a:prstGeom prst="rect">
            <a:avLst/>
          </a:prstGeom>
        </p:spPr>
        <p:txBody>
          <a:bodyPr vert="horz" lIns="138065" tIns="69033" rIns="138065" bIns="69033" rtlCol="0" anchor="b"/>
          <a:lstStyle>
            <a:lvl1pPr algn="l">
              <a:defRPr sz="18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588628" y="13578185"/>
            <a:ext cx="4275402" cy="714772"/>
          </a:xfrm>
          <a:prstGeom prst="rect">
            <a:avLst/>
          </a:prstGeom>
        </p:spPr>
        <p:txBody>
          <a:bodyPr vert="horz" lIns="138065" tIns="69033" rIns="138065" bIns="69033" rtlCol="0" anchor="b"/>
          <a:lstStyle>
            <a:lvl1pPr algn="r">
              <a:defRPr sz="1800"/>
            </a:lvl1pPr>
          </a:lstStyle>
          <a:p>
            <a:fld id="{3A9CCB50-191D-49FF-BC03-0C63578BCAE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CCB50-191D-49FF-BC03-0C63578BCAE6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E047-5A89-416B-8A16-23AA534F177D}" type="datetimeFigureOut">
              <a:rPr lang="es-ES" smtClean="0"/>
              <a:pPr/>
              <a:t>03/01/2017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5751-C27B-4E92-B599-164A5EB365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E047-5A89-416B-8A16-23AA534F177D}" type="datetimeFigureOut">
              <a:rPr lang="es-ES" smtClean="0"/>
              <a:pPr/>
              <a:t>03/01/2017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5751-C27B-4E92-B599-164A5EB365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E047-5A89-416B-8A16-23AA534F177D}" type="datetimeFigureOut">
              <a:rPr lang="es-ES" smtClean="0"/>
              <a:pPr/>
              <a:t>03/01/2017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5751-C27B-4E92-B599-164A5EB365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E047-5A89-416B-8A16-23AA534F177D}" type="datetimeFigureOut">
              <a:rPr lang="es-ES" smtClean="0"/>
              <a:pPr/>
              <a:t>03/01/2017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5751-C27B-4E92-B599-164A5EB365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E047-5A89-416B-8A16-23AA534F177D}" type="datetimeFigureOut">
              <a:rPr lang="es-ES" smtClean="0"/>
              <a:pPr/>
              <a:t>03/01/2017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5751-C27B-4E92-B599-164A5EB365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E047-5A89-416B-8A16-23AA534F177D}" type="datetimeFigureOut">
              <a:rPr lang="es-ES" smtClean="0"/>
              <a:pPr/>
              <a:t>03/01/2017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5751-C27B-4E92-B599-164A5EB365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E047-5A89-416B-8A16-23AA534F177D}" type="datetimeFigureOut">
              <a:rPr lang="es-ES" smtClean="0"/>
              <a:pPr/>
              <a:t>03/01/2017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5751-C27B-4E92-B599-164A5EB365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E047-5A89-416B-8A16-23AA534F177D}" type="datetimeFigureOut">
              <a:rPr lang="es-ES" smtClean="0"/>
              <a:pPr/>
              <a:t>03/01/2017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5751-C27B-4E92-B599-164A5EB365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E047-5A89-416B-8A16-23AA534F177D}" type="datetimeFigureOut">
              <a:rPr lang="es-ES" smtClean="0"/>
              <a:pPr/>
              <a:t>03/01/2017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5751-C27B-4E92-B599-164A5EB365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E047-5A89-416B-8A16-23AA534F177D}" type="datetimeFigureOut">
              <a:rPr lang="es-ES" smtClean="0"/>
              <a:pPr/>
              <a:t>03/01/2017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5751-C27B-4E92-B599-164A5EB365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E047-5A89-416B-8A16-23AA534F177D}" type="datetimeFigureOut">
              <a:rPr lang="es-ES" smtClean="0"/>
              <a:pPr/>
              <a:t>03/01/2017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5751-C27B-4E92-B599-164A5EB365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DE047-5A89-416B-8A16-23AA534F177D}" type="datetimeFigureOut">
              <a:rPr lang="es-ES" smtClean="0"/>
              <a:pPr/>
              <a:t>03/01/2017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C5751-C27B-4E92-B599-164A5EB365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" name="4 Imagen" descr="carteles-deseos-reyes-magos-desmotivacion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45" y="142852"/>
            <a:ext cx="8858312" cy="65722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5 Rectángulo"/>
          <p:cNvSpPr/>
          <p:nvPr/>
        </p:nvSpPr>
        <p:spPr>
          <a:xfrm>
            <a:off x="500034" y="357166"/>
            <a:ext cx="7572428" cy="70173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CABALGATA DE</a:t>
            </a:r>
          </a:p>
          <a:p>
            <a:pPr algn="ctr"/>
            <a:r>
              <a:rPr lang="es-E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REYES MAGOS </a:t>
            </a:r>
          </a:p>
          <a:p>
            <a:pPr algn="ctr"/>
            <a:r>
              <a:rPr lang="es-E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 </a:t>
            </a:r>
            <a:r>
              <a:rPr lang="es-E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 </a:t>
            </a:r>
            <a:r>
              <a:rPr lang="es-E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ENERO</a:t>
            </a:r>
          </a:p>
          <a:p>
            <a:pPr algn="ctr"/>
            <a:r>
              <a:rPr lang="es-E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18.30 H</a:t>
            </a:r>
          </a:p>
          <a:p>
            <a:pPr algn="ctr"/>
            <a:endParaRPr lang="es-ES" sz="4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s-E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***ESTE AÑO PARA HACER LA ESPERA </a:t>
            </a:r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MÁS CÁLIDA </a:t>
            </a:r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 </a:t>
            </a:r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COMBATIR MEJOR EL FRIO </a:t>
            </a:r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HABRÁ </a:t>
            </a:r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UN CHOCOLATE </a:t>
            </a:r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SOLIDARIO </a:t>
            </a:r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PARTIR DE LAS 18:00H EN EL JARDIN,  LO RECAUDADO SE DESTINARÁ  A LA </a:t>
            </a:r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ASOCIACIÓN DE FAMILIAS DE NIÑOS CON CANCER  DE CASTILLA LA MANCHA***</a:t>
            </a:r>
          </a:p>
          <a:p>
            <a:pPr algn="ctr"/>
            <a:endParaRPr lang="es-E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55</Words>
  <Application>Microsoft Office PowerPoint</Application>
  <PresentationFormat>Presentación en pantalla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5</cp:revision>
  <dcterms:created xsi:type="dcterms:W3CDTF">2017-01-02T16:29:30Z</dcterms:created>
  <dcterms:modified xsi:type="dcterms:W3CDTF">2017-01-03T12:13:40Z</dcterms:modified>
</cp:coreProperties>
</file>