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/>
    <p:restoredTop sz="94218"/>
  </p:normalViewPr>
  <p:slideViewPr>
    <p:cSldViewPr snapToGrid="0" snapToObjects="1">
      <p:cViewPr>
        <p:scale>
          <a:sx n="100" d="100"/>
          <a:sy n="100" d="100"/>
        </p:scale>
        <p:origin x="-19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714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707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524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398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530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335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611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431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265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24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826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9454C-9FB4-CA42-8BA5-4BB7F5A77D32}" type="datetimeFigureOut">
              <a:rPr lang="es-ES_tradnl" smtClean="0"/>
              <a:t>03/10/2018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49C0-2054-E048-9D4B-F09558F8D8F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00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EC940958-C6FA-44C1-9738-7099DA6BCCF6}"/>
              </a:ext>
            </a:extLst>
          </p:cNvPr>
          <p:cNvSpPr/>
          <p:nvPr/>
        </p:nvSpPr>
        <p:spPr>
          <a:xfrm>
            <a:off x="173372" y="0"/>
            <a:ext cx="11845255" cy="6772338"/>
          </a:xfrm>
          <a:prstGeom prst="roundRect">
            <a:avLst/>
          </a:prstGeom>
          <a:blipFill dpi="0"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5276328" y="1720069"/>
            <a:ext cx="5944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>
              <a:cs typeface="Arial Rounded MT Bold"/>
            </a:endParaRPr>
          </a:p>
          <a:p>
            <a:r>
              <a:rPr lang="es-ES" b="1" dirty="0">
                <a:cs typeface="Arial Rounded MT Bold"/>
              </a:rPr>
              <a:t>TE INVITAMOS A </a:t>
            </a:r>
            <a:r>
              <a:rPr lang="es-ES" b="1" dirty="0" smtClean="0">
                <a:cs typeface="Arial Rounded MT Bold"/>
              </a:rPr>
              <a:t>PARTICIPAR EN </a:t>
            </a:r>
            <a:r>
              <a:rPr lang="es-ES" b="1" dirty="0">
                <a:cs typeface="Arial Rounded MT Bold"/>
              </a:rPr>
              <a:t>LA </a:t>
            </a:r>
            <a:r>
              <a:rPr lang="es-ES" b="1" dirty="0">
                <a:solidFill>
                  <a:schemeClr val="accent2"/>
                </a:solidFill>
                <a:cs typeface="Arial Rounded MT Bold"/>
              </a:rPr>
              <a:t>ASAMBLEA JUVENIL</a:t>
            </a:r>
          </a:p>
          <a:p>
            <a:endParaRPr lang="es-ES" b="1" dirty="0">
              <a:solidFill>
                <a:srgbClr val="B90000"/>
              </a:solidFill>
              <a:cs typeface="Arial Rounded MT Bold"/>
            </a:endParaRPr>
          </a:p>
          <a:p>
            <a:r>
              <a:rPr lang="es-ES" b="1" dirty="0" smtClean="0">
                <a:solidFill>
                  <a:srgbClr val="B90000"/>
                </a:solidFill>
                <a:cs typeface="Arial Rounded MT Bold"/>
              </a:rPr>
              <a:t>¿ QUIERES ORGANIZAR CONCIERTOS, ACTIVIDADES Y EVENTOS EN TÚ LOCALIDAD?</a:t>
            </a:r>
          </a:p>
          <a:p>
            <a:endParaRPr lang="es-ES" b="1" dirty="0" smtClean="0">
              <a:solidFill>
                <a:srgbClr val="B90000"/>
              </a:solidFill>
              <a:cs typeface="Arial Rounded MT Bold"/>
            </a:endParaRPr>
          </a:p>
          <a:p>
            <a:r>
              <a:rPr lang="es-ES" b="1" dirty="0" smtClean="0">
                <a:solidFill>
                  <a:srgbClr val="B90000"/>
                </a:solidFill>
                <a:cs typeface="Arial Rounded MT Bold"/>
              </a:rPr>
              <a:t>¿TE ATREVES A HACER SUGERENCIAS SOBRE COMO MEJORAR LA OFERTA CULTURAL Y RECREATIVA DE TÚ PUEBLO?</a:t>
            </a:r>
          </a:p>
          <a:p>
            <a:endParaRPr lang="es-ES" b="1" dirty="0" smtClean="0">
              <a:solidFill>
                <a:srgbClr val="B90000"/>
              </a:solidFill>
              <a:cs typeface="Arial Rounded MT Bold"/>
            </a:endParaRPr>
          </a:p>
          <a:p>
            <a:r>
              <a:rPr lang="es-ES" b="1" dirty="0" smtClean="0">
                <a:solidFill>
                  <a:srgbClr val="B90000"/>
                </a:solidFill>
                <a:cs typeface="Arial Rounded MT Bold"/>
              </a:rPr>
              <a:t>PARTICIPA ACTIVAMENTE EN LA REUNIÓN DEL PRÓXIMO </a:t>
            </a:r>
          </a:p>
          <a:p>
            <a:r>
              <a:rPr lang="es-ES" b="1" u="sng" dirty="0" smtClean="0">
                <a:solidFill>
                  <a:srgbClr val="B90000"/>
                </a:solidFill>
                <a:cs typeface="Arial Rounded MT Bold"/>
              </a:rPr>
              <a:t>VIERNES, 5 DE OCTUBRE A LAS 19:00 HORAS</a:t>
            </a:r>
            <a:endParaRPr lang="es-ES" b="1" u="sng" dirty="0">
              <a:solidFill>
                <a:srgbClr val="B90000"/>
              </a:solidFill>
              <a:cs typeface="Arial Rounded MT Bold"/>
            </a:endParaRPr>
          </a:p>
          <a:p>
            <a:endParaRPr lang="es-ES" b="1" dirty="0">
              <a:cs typeface="Arial Rounded MT Bold"/>
            </a:endParaRPr>
          </a:p>
          <a:p>
            <a:r>
              <a:rPr lang="es-ES" b="1" dirty="0" smtClean="0">
                <a:solidFill>
                  <a:schemeClr val="accent2"/>
                </a:solidFill>
                <a:cs typeface="Arial Rounded MT Bold"/>
              </a:rPr>
              <a:t>Te </a:t>
            </a:r>
            <a:r>
              <a:rPr lang="es-ES" b="1" dirty="0">
                <a:solidFill>
                  <a:schemeClr val="accent2"/>
                </a:solidFill>
                <a:cs typeface="Arial Rounded MT Bold"/>
              </a:rPr>
              <a:t>esperamos en el ESPACIO JOVEN.</a:t>
            </a:r>
          </a:p>
          <a:p>
            <a:endParaRPr lang="es-ES" altLang="es-ES_tradnl" b="1" dirty="0">
              <a:solidFill>
                <a:schemeClr val="accent2"/>
              </a:solidFill>
              <a:ea typeface="MS PGothic" charset="-128"/>
              <a:cs typeface="Arial Rounded MT Bold"/>
            </a:endParaRPr>
          </a:p>
          <a:p>
            <a:r>
              <a:rPr lang="es-ES" altLang="es-ES_tradnl" dirty="0">
                <a:solidFill>
                  <a:schemeClr val="accent2"/>
                </a:solidFill>
                <a:ea typeface="MS PGothic" charset="-128"/>
              </a:rPr>
              <a:t>Actividad subvencionada por la Junta de Extremadura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_tradnl" dirty="0">
                <a:solidFill>
                  <a:schemeClr val="accent2"/>
                </a:solidFill>
                <a:ea typeface="MS PGothic" charset="-128"/>
              </a:rPr>
              <a:t>Instituto de la Juventud de Extremadura (IJEX)</a:t>
            </a:r>
          </a:p>
          <a:p>
            <a:endParaRPr lang="es-ES" b="1" dirty="0">
              <a:solidFill>
                <a:schemeClr val="accent2"/>
              </a:solidFill>
              <a:cs typeface="Arial Rounded MT Bold"/>
            </a:endParaRPr>
          </a:p>
          <a:p>
            <a:endParaRPr lang="es-ES" b="1" dirty="0">
              <a:solidFill>
                <a:schemeClr val="accent2"/>
              </a:solidFill>
              <a:cs typeface="Arial Rounded MT Bold"/>
            </a:endParaRPr>
          </a:p>
          <a:p>
            <a:endParaRPr lang="es-ES" b="1" dirty="0">
              <a:solidFill>
                <a:schemeClr val="accent2"/>
              </a:solidFill>
              <a:cs typeface="Arial Rounded MT Bold"/>
            </a:endParaRPr>
          </a:p>
          <a:p>
            <a:endParaRPr lang="es-ES" b="1" dirty="0">
              <a:ln>
                <a:solidFill>
                  <a:srgbClr val="B90000"/>
                </a:solidFill>
              </a:ln>
              <a:solidFill>
                <a:srgbClr val="B90000"/>
              </a:solidFill>
              <a:cs typeface="Arial Rounded MT Bold"/>
            </a:endParaRPr>
          </a:p>
          <a:p>
            <a:endParaRPr lang="es-ES" b="1" dirty="0">
              <a:ln>
                <a:solidFill>
                  <a:srgbClr val="B90000"/>
                </a:solidFill>
              </a:ln>
              <a:solidFill>
                <a:srgbClr val="B90000"/>
              </a:solidFill>
              <a:cs typeface="Arial Rounded MT Bold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328" y="495067"/>
            <a:ext cx="4038600" cy="1270000"/>
          </a:xfrm>
          <a:prstGeom prst="rect">
            <a:avLst/>
          </a:prstGeom>
        </p:spPr>
      </p:pic>
      <p:sp>
        <p:nvSpPr>
          <p:cNvPr id="10" name="Llamada ovalada 9"/>
          <p:cNvSpPr/>
          <p:nvPr/>
        </p:nvSpPr>
        <p:spPr>
          <a:xfrm flipH="1">
            <a:off x="775850" y="268314"/>
            <a:ext cx="3024624" cy="2903511"/>
          </a:xfrm>
          <a:prstGeom prst="wedgeEllipseCallou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500" b="1" i="1" dirty="0">
              <a:cs typeface="Arial Rounded MT Bold"/>
            </a:endParaRPr>
          </a:p>
          <a:p>
            <a:pPr algn="ctr"/>
            <a:r>
              <a:rPr lang="es-ES" sz="2000" b="1" i="1" dirty="0">
                <a:cs typeface="Arial Rounded MT Bold"/>
              </a:rPr>
              <a:t>Lanzaros </a:t>
            </a:r>
          </a:p>
          <a:p>
            <a:pPr algn="ctr"/>
            <a:r>
              <a:rPr lang="es-ES" sz="2000" b="1" i="1" dirty="0">
                <a:cs typeface="Arial Rounded MT Bold"/>
              </a:rPr>
              <a:t>a la aventura que os proponemos: que pongáis en marcha nuevas iniciativas para la Juventud</a:t>
            </a:r>
          </a:p>
          <a:p>
            <a:pPr algn="ctr"/>
            <a:endParaRPr lang="es-ES" sz="1500" b="1" i="1" dirty="0">
              <a:cs typeface="Arial Rounded MT Bold"/>
            </a:endParaRPr>
          </a:p>
        </p:txBody>
      </p:sp>
      <p:pic>
        <p:nvPicPr>
          <p:cNvPr id="11" name="Imagen 21" descr="/Users/marisalozanogil/Desktop/logopieNuev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67" y="5267234"/>
            <a:ext cx="14398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757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94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Marisa Lozano</dc:creator>
  <cp:lastModifiedBy>BEATRIZ CALDERON</cp:lastModifiedBy>
  <cp:revision>10</cp:revision>
  <dcterms:created xsi:type="dcterms:W3CDTF">2018-09-17T15:54:27Z</dcterms:created>
  <dcterms:modified xsi:type="dcterms:W3CDTF">2018-10-03T11:03:05Z</dcterms:modified>
</cp:coreProperties>
</file>