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1940" y="178435"/>
            <a:ext cx="11708765" cy="6501765"/>
          </a:xfrm>
        </p:spPr>
        <p:txBody>
          <a:bodyPr>
            <a:noAutofit/>
          </a:bodyPr>
          <a:p>
            <a:r>
              <a:rPr lang="es-ES" altLang="en-US" sz="6600" b="1"/>
              <a:t>EL DÍA 18 DE JUNIO DE 11.00 A 13.00 HORAS EN LA CASA DE LA CULTURA SE VA A COBRAR LA CUOTA DE LA ASOCIACIÓN DE AMAS DE CASA</a:t>
            </a:r>
            <a:endParaRPr lang="es-ES" altLang="en-US" sz="66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WPS Presentation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Office Theme</vt:lpstr>
      <vt:lpstr>LOS DÍAS 19 Y 20 DE ABRIL DE 11.00 A 13.00 HORAS EN LA CASA DE LA CULTURA SE VA A COBRAR LA CUOTA DE LA VIRGEN DE LOS DOLORES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Recepcion</cp:lastModifiedBy>
  <cp:revision>5</cp:revision>
  <dcterms:created xsi:type="dcterms:W3CDTF">2022-04-13T10:58:00Z</dcterms:created>
  <dcterms:modified xsi:type="dcterms:W3CDTF">2022-06-14T08:11:32Z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3082-11.2.0.11156</vt:lpwstr>
  </property>
  <property fmtid="{D5CDD505-2E9C-101B-9397-08002B2CF9AE}" pid="3" name="ICV">
    <vt:lpwstr>15FE80C27DEE4E4F9283E1E2F9072D8C</vt:lpwstr>
  </property>
</Properties>
</file>